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73" r:id="rId3"/>
    <p:sldId id="303" r:id="rId4"/>
    <p:sldId id="294" r:id="rId5"/>
    <p:sldId id="296" r:id="rId6"/>
    <p:sldId id="300" r:id="rId7"/>
    <p:sldId id="299" r:id="rId8"/>
    <p:sldId id="297" r:id="rId9"/>
    <p:sldId id="301" r:id="rId10"/>
    <p:sldId id="302" r:id="rId11"/>
    <p:sldId id="295" r:id="rId12"/>
    <p:sldId id="304" r:id="rId13"/>
    <p:sldId id="293" r:id="rId1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6EB0"/>
    <a:srgbClr val="4E59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03"/>
    <p:restoredTop sz="94687"/>
  </p:normalViewPr>
  <p:slideViewPr>
    <p:cSldViewPr snapToGrid="0" snapToObjects="1">
      <p:cViewPr>
        <p:scale>
          <a:sx n="60" d="100"/>
          <a:sy n="60" d="100"/>
        </p:scale>
        <p:origin x="1040" y="1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it-IT" sz="1600" dirty="0">
                <a:latin typeface="Rubik" pitchFamily="2" charset="-79"/>
                <a:cs typeface="Rubik" pitchFamily="2" charset="-79"/>
              </a:rPr>
              <a:t>Titolo del grafico</a:t>
            </a:r>
          </a:p>
        </c:rich>
      </c:tx>
      <c:overlay val="0"/>
      <c:spPr>
        <a:noFill/>
        <a:ln>
          <a:noFill/>
        </a:ln>
        <a:effectLst/>
      </c:spPr>
    </c:title>
    <c:autoTitleDeleted val="0"/>
    <c:plotArea>
      <c:layout/>
      <c:barChart>
        <c:barDir val="col"/>
        <c:grouping val="stacked"/>
        <c:varyColors val="0"/>
        <c:ser>
          <c:idx val="0"/>
          <c:order val="0"/>
          <c:tx>
            <c:strRef>
              <c:f>Foglio1!$B$1</c:f>
              <c:strCache>
                <c:ptCount val="1"/>
                <c:pt idx="0">
                  <c:v>Serie 1</c:v>
                </c:pt>
              </c:strCache>
            </c:strRef>
          </c:tx>
          <c:spPr>
            <a:solidFill>
              <a:srgbClr val="426EB0"/>
            </a:solidFill>
            <a:ln>
              <a:noFill/>
            </a:ln>
            <a:effectLst/>
          </c:spPr>
          <c:invertIfNegative val="0"/>
          <c:cat>
            <c:strRef>
              <c:f>Foglio1!$A$2:$A$5</c:f>
              <c:strCache>
                <c:ptCount val="4"/>
                <c:pt idx="0">
                  <c:v>Categoria 1</c:v>
                </c:pt>
                <c:pt idx="1">
                  <c:v>Categoria 2</c:v>
                </c:pt>
                <c:pt idx="2">
                  <c:v>Categoria 3</c:v>
                </c:pt>
                <c:pt idx="3">
                  <c:v>Categoria 4</c:v>
                </c:pt>
              </c:strCache>
            </c:strRef>
          </c:cat>
          <c:val>
            <c:numRef>
              <c:f>Foglio1!$B$2:$B$5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F843-6243-93FF-BA006A7DA150}"/>
            </c:ext>
          </c:extLst>
        </c:ser>
        <c:ser>
          <c:idx val="1"/>
          <c:order val="1"/>
          <c:tx>
            <c:strRef>
              <c:f>Foglio1!$C$1</c:f>
              <c:strCache>
                <c:ptCount val="1"/>
                <c:pt idx="0">
                  <c:v>Serie 2</c:v>
                </c:pt>
              </c:strCache>
            </c:strRef>
          </c:tx>
          <c:spPr>
            <a:solidFill>
              <a:schemeClr val="accent1">
                <a:lumMod val="60000"/>
                <a:lumOff val="40000"/>
              </a:schemeClr>
            </a:solidFill>
            <a:ln>
              <a:noFill/>
            </a:ln>
            <a:effectLst/>
          </c:spPr>
          <c:invertIfNegative val="0"/>
          <c:cat>
            <c:strRef>
              <c:f>Foglio1!$A$2:$A$5</c:f>
              <c:strCache>
                <c:ptCount val="4"/>
                <c:pt idx="0">
                  <c:v>Categoria 1</c:v>
                </c:pt>
                <c:pt idx="1">
                  <c:v>Categoria 2</c:v>
                </c:pt>
                <c:pt idx="2">
                  <c:v>Categoria 3</c:v>
                </c:pt>
                <c:pt idx="3">
                  <c:v>Categoria 4</c:v>
                </c:pt>
              </c:strCache>
            </c:strRef>
          </c:cat>
          <c:val>
            <c:numRef>
              <c:f>Foglio1!$C$2:$C$5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F843-6243-93FF-BA006A7DA150}"/>
            </c:ext>
          </c:extLst>
        </c:ser>
        <c:ser>
          <c:idx val="2"/>
          <c:order val="2"/>
          <c:tx>
            <c:strRef>
              <c:f>Foglio1!$D$1</c:f>
              <c:strCache>
                <c:ptCount val="1"/>
                <c:pt idx="0">
                  <c:v>Serie 3</c:v>
                </c:pt>
              </c:strCache>
            </c:strRef>
          </c:tx>
          <c:spPr>
            <a:solidFill>
              <a:schemeClr val="accent1">
                <a:lumMod val="40000"/>
                <a:lumOff val="60000"/>
              </a:schemeClr>
            </a:solidFill>
            <a:ln>
              <a:noFill/>
            </a:ln>
            <a:effectLst/>
          </c:spPr>
          <c:invertIfNegative val="0"/>
          <c:cat>
            <c:strRef>
              <c:f>Foglio1!$A$2:$A$5</c:f>
              <c:strCache>
                <c:ptCount val="4"/>
                <c:pt idx="0">
                  <c:v>Categoria 1</c:v>
                </c:pt>
                <c:pt idx="1">
                  <c:v>Categoria 2</c:v>
                </c:pt>
                <c:pt idx="2">
                  <c:v>Categoria 3</c:v>
                </c:pt>
                <c:pt idx="3">
                  <c:v>Categoria 4</c:v>
                </c:pt>
              </c:strCache>
            </c:strRef>
          </c:cat>
          <c:val>
            <c:numRef>
              <c:f>Foglio1!$D$2:$D$5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F843-6243-93FF-BA006A7DA150}"/>
            </c:ext>
          </c:extLst>
        </c:ser>
        <c:dLbls>
          <c:showLegendKey val="0"/>
          <c:showVal val="0"/>
          <c:showCatName val="0"/>
          <c:showSerName val="0"/>
          <c:showPercent val="0"/>
          <c:showBubbleSize val="0"/>
        </c:dLbls>
        <c:gapWidth val="150"/>
        <c:overlap val="100"/>
        <c:axId val="155888504"/>
        <c:axId val="155897080"/>
      </c:barChart>
      <c:catAx>
        <c:axId val="155888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Rubik" pitchFamily="2" charset="-79"/>
                <a:ea typeface="+mn-ea"/>
                <a:cs typeface="Rubik" pitchFamily="2" charset="-79"/>
              </a:defRPr>
            </a:pPr>
            <a:endParaRPr lang="it-IT"/>
          </a:p>
        </c:txPr>
        <c:crossAx val="155897080"/>
        <c:crosses val="autoZero"/>
        <c:auto val="1"/>
        <c:lblAlgn val="ctr"/>
        <c:lblOffset val="100"/>
        <c:noMultiLvlLbl val="0"/>
      </c:catAx>
      <c:valAx>
        <c:axId val="1558970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t-IT"/>
          </a:p>
        </c:txPr>
        <c:crossAx val="1558885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Rubik" pitchFamily="2" charset="-79"/>
              <a:ea typeface="+mn-ea"/>
              <a:cs typeface="Rubik" pitchFamily="2" charset="-79"/>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1">
    <c:autoUpdate val="0"/>
  </c:externalData>
</c:chartSpace>
</file>

<file path=ppt/media/image1.jpeg>
</file>

<file path=ppt/media/image3.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C85F60-0429-014B-94F4-5F04CDE84950}" type="datetimeFigureOut">
              <a:rPr lang="it-IT" smtClean="0"/>
              <a:pPr/>
              <a:t>30/04/2022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57F3DC-54A1-8348-9B9C-E6CA6C4BBF26}" type="slidenum">
              <a:rPr lang="it-IT" smtClean="0"/>
              <a:pPr/>
              <a:t>‹N›</a:t>
            </a:fld>
            <a:endParaRPr lang="it-IT"/>
          </a:p>
        </p:txBody>
      </p:sp>
    </p:spTree>
    <p:extLst>
      <p:ext uri="{BB962C8B-B14F-4D97-AF65-F5344CB8AC3E}">
        <p14:creationId xmlns:p14="http://schemas.microsoft.com/office/powerpoint/2010/main" val="16796101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ue contenuti">
    <p:spTree>
      <p:nvGrpSpPr>
        <p:cNvPr id="1" name=""/>
        <p:cNvGrpSpPr/>
        <p:nvPr/>
      </p:nvGrpSpPr>
      <p:grpSpPr>
        <a:xfrm>
          <a:off x="0" y="0"/>
          <a:ext cx="0" cy="0"/>
          <a:chOff x="0" y="0"/>
          <a:chExt cx="0" cy="0"/>
        </a:xfrm>
      </p:grpSpPr>
      <p:sp>
        <p:nvSpPr>
          <p:cNvPr id="10" name="Segnaposto numero diapositiva 5">
            <a:extLst>
              <a:ext uri="{FF2B5EF4-FFF2-40B4-BE49-F238E27FC236}">
                <a16:creationId xmlns:a16="http://schemas.microsoft.com/office/drawing/2014/main" id="{9B9958FE-5604-404E-8CFA-78FDCCB37B07}"/>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
        <p:nvSpPr>
          <p:cNvPr id="11" name="Titolo 1">
            <a:extLst>
              <a:ext uri="{FF2B5EF4-FFF2-40B4-BE49-F238E27FC236}">
                <a16:creationId xmlns:a16="http://schemas.microsoft.com/office/drawing/2014/main" id="{B06AE38A-F37A-7D46-A340-4C7B145E380B}"/>
              </a:ext>
            </a:extLst>
          </p:cNvPr>
          <p:cNvSpPr>
            <a:spLocks noGrp="1"/>
          </p:cNvSpPr>
          <p:nvPr>
            <p:ph type="title" hasCustomPrompt="1"/>
          </p:nvPr>
        </p:nvSpPr>
        <p:spPr>
          <a:xfrm>
            <a:off x="774828" y="788187"/>
            <a:ext cx="10650644" cy="689022"/>
          </a:xfrm>
          <a:prstGeom prst="rect">
            <a:avLst/>
          </a:prstGeom>
        </p:spPr>
        <p:txBody>
          <a:bodyPr anchor="t" anchorCtr="0">
            <a:noAutofit/>
          </a:bodyPr>
          <a:lstStyle>
            <a:lvl1pPr>
              <a:defRPr sz="2500" b="1" i="0">
                <a:solidFill>
                  <a:schemeClr val="tx1"/>
                </a:solidFill>
                <a:latin typeface="Rubik" pitchFamily="2" charset="-79"/>
                <a:cs typeface="Rubik" pitchFamily="2" charset="-79"/>
              </a:defRPr>
            </a:lvl1pPr>
          </a:lstStyle>
          <a:p>
            <a:r>
              <a:rPr lang="it-IT" dirty="0"/>
              <a:t>Titolo della presentazione</a:t>
            </a:r>
            <a:br>
              <a:rPr lang="it-IT" dirty="0"/>
            </a:br>
            <a:r>
              <a:rPr lang="it-IT" dirty="0"/>
              <a:t>fino a 2 righe</a:t>
            </a:r>
          </a:p>
        </p:txBody>
      </p:sp>
      <p:sp>
        <p:nvSpPr>
          <p:cNvPr id="12" name="Titolo 1">
            <a:extLst>
              <a:ext uri="{FF2B5EF4-FFF2-40B4-BE49-F238E27FC236}">
                <a16:creationId xmlns:a16="http://schemas.microsoft.com/office/drawing/2014/main" id="{41688C62-C93C-464D-BED6-6C144521EA90}"/>
              </a:ext>
            </a:extLst>
          </p:cNvPr>
          <p:cNvSpPr txBox="1">
            <a:spLocks/>
          </p:cNvSpPr>
          <p:nvPr userDrawn="1"/>
        </p:nvSpPr>
        <p:spPr>
          <a:xfrm>
            <a:off x="775762" y="1643251"/>
            <a:ext cx="10650644" cy="585071"/>
          </a:xfrm>
          <a:prstGeom prst="rect">
            <a:avLst/>
          </a:prstGeom>
        </p:spPr>
        <p:txBody>
          <a:bodyPr vert="horz" lIns="91440" tIns="45720" rIns="91440" bIns="45720" rtlCol="0" anchor="t" anchorCtr="0">
            <a:normAutofit lnSpcReduction="10000"/>
          </a:bodyPr>
          <a:lstStyle>
            <a:lvl1pPr algn="l" defTabSz="914400" rtl="0" eaLnBrk="1" latinLnBrk="0" hangingPunct="1">
              <a:lnSpc>
                <a:spcPct val="90000"/>
              </a:lnSpc>
              <a:spcBef>
                <a:spcPct val="0"/>
              </a:spcBef>
              <a:buNone/>
              <a:defRPr sz="2500" b="1" i="0" kern="1200">
                <a:solidFill>
                  <a:schemeClr val="tx1"/>
                </a:solidFill>
                <a:latin typeface="Rubik" pitchFamily="2" charset="-79"/>
                <a:ea typeface="+mj-ea"/>
                <a:cs typeface="Rubik" pitchFamily="2" charset="-79"/>
              </a:defRPr>
            </a:lvl1pPr>
          </a:lstStyle>
          <a:p>
            <a:r>
              <a:rPr lang="it-IT" sz="1800" b="0" dirty="0"/>
              <a:t>Sottotitolo della presentazione.</a:t>
            </a:r>
          </a:p>
          <a:p>
            <a:r>
              <a:rPr lang="it-IT" sz="1800" b="0" dirty="0" err="1"/>
              <a:t>Lorem</a:t>
            </a:r>
            <a:r>
              <a:rPr lang="it-IT" sz="1800" b="0" dirty="0"/>
              <a:t> </a:t>
            </a:r>
            <a:r>
              <a:rPr lang="it-IT" sz="1800" b="0" dirty="0" err="1"/>
              <a:t>ipsum</a:t>
            </a:r>
            <a:r>
              <a:rPr lang="it-IT" sz="1800" b="0" dirty="0"/>
              <a:t> </a:t>
            </a:r>
            <a:r>
              <a:rPr lang="it-IT" sz="1800" b="0" dirty="0" err="1"/>
              <a:t>dolor</a:t>
            </a:r>
            <a:r>
              <a:rPr lang="it-IT" sz="1800" b="0" dirty="0"/>
              <a:t> </a:t>
            </a:r>
            <a:r>
              <a:rPr lang="it-IT" sz="1800" b="0" dirty="0" err="1"/>
              <a:t>sit</a:t>
            </a:r>
            <a:r>
              <a:rPr lang="it-IT" sz="1800" b="0" dirty="0"/>
              <a:t> </a:t>
            </a:r>
            <a:r>
              <a:rPr lang="it-IT" sz="1800" b="0" dirty="0" err="1"/>
              <a:t>amet</a:t>
            </a:r>
            <a:r>
              <a:rPr lang="it-IT" sz="1800" b="0" dirty="0"/>
              <a:t>…</a:t>
            </a:r>
          </a:p>
        </p:txBody>
      </p:sp>
      <p:sp>
        <p:nvSpPr>
          <p:cNvPr id="15" name="CasellaDiTesto 14">
            <a:extLst>
              <a:ext uri="{FF2B5EF4-FFF2-40B4-BE49-F238E27FC236}">
                <a16:creationId xmlns:a16="http://schemas.microsoft.com/office/drawing/2014/main" id="{6A080716-9AA8-C84B-97DE-2498E9EFC826}"/>
              </a:ext>
            </a:extLst>
          </p:cNvPr>
          <p:cNvSpPr txBox="1"/>
          <p:nvPr userDrawn="1"/>
        </p:nvSpPr>
        <p:spPr>
          <a:xfrm>
            <a:off x="774828" y="2642616"/>
            <a:ext cx="5187060" cy="2862322"/>
          </a:xfrm>
          <a:prstGeom prst="rect">
            <a:avLst/>
          </a:prstGeom>
          <a:noFill/>
        </p:spPr>
        <p:txBody>
          <a:bodyPr wrap="square" rtlCol="0">
            <a:spAutoFit/>
          </a:bodyPr>
          <a:lstStyle/>
          <a:p>
            <a:r>
              <a:rPr lang="it-IT" b="1" i="0" dirty="0">
                <a:solidFill>
                  <a:srgbClr val="426EB0"/>
                </a:solidFill>
                <a:latin typeface="Rubik" pitchFamily="2" charset="-79"/>
                <a:cs typeface="Rubik" pitchFamily="2" charset="-79"/>
              </a:rPr>
              <a:t>Cap. 1</a:t>
            </a:r>
          </a:p>
          <a:p>
            <a:r>
              <a:rPr lang="it-IT" b="0" i="0" dirty="0" err="1">
                <a:latin typeface="Rubik" pitchFamily="2" charset="-79"/>
                <a:cs typeface="Rubik" pitchFamily="2" charset="-79"/>
              </a:rPr>
              <a:t>Lorem</a:t>
            </a:r>
            <a:r>
              <a:rPr lang="it-IT" b="0" i="0" dirty="0">
                <a:latin typeface="Rubik" pitchFamily="2" charset="-79"/>
                <a:cs typeface="Rubik" pitchFamily="2" charset="-79"/>
              </a:rPr>
              <a:t> </a:t>
            </a:r>
            <a:r>
              <a:rPr lang="it-IT" b="0" i="0" dirty="0" err="1">
                <a:latin typeface="Rubik" pitchFamily="2" charset="-79"/>
                <a:cs typeface="Rubik" pitchFamily="2" charset="-79"/>
              </a:rPr>
              <a:t>ipsum</a:t>
            </a:r>
            <a:r>
              <a:rPr lang="it-IT" b="0" i="0" dirty="0">
                <a:latin typeface="Rubik" pitchFamily="2" charset="-79"/>
                <a:cs typeface="Rubik" pitchFamily="2" charset="-79"/>
              </a:rPr>
              <a:t> </a:t>
            </a:r>
            <a:r>
              <a:rPr lang="it-IT" b="0" i="0" dirty="0" err="1">
                <a:latin typeface="Rubik" pitchFamily="2" charset="-79"/>
                <a:cs typeface="Rubik" pitchFamily="2" charset="-79"/>
              </a:rPr>
              <a:t>dolor</a:t>
            </a:r>
            <a:r>
              <a:rPr lang="it-IT" b="0" i="0" dirty="0">
                <a:latin typeface="Rubik" pitchFamily="2" charset="-79"/>
                <a:cs typeface="Rubik" pitchFamily="2" charset="-79"/>
              </a:rPr>
              <a:t> </a:t>
            </a:r>
            <a:r>
              <a:rPr lang="it-IT" b="0" i="0" dirty="0" err="1">
                <a:latin typeface="Rubik" pitchFamily="2" charset="-79"/>
                <a:cs typeface="Rubik" pitchFamily="2" charset="-79"/>
              </a:rPr>
              <a:t>sit</a:t>
            </a:r>
            <a:r>
              <a:rPr lang="it-IT" b="0" i="0" dirty="0">
                <a:latin typeface="Rubik" pitchFamily="2" charset="-79"/>
                <a:cs typeface="Rubik" pitchFamily="2" charset="-79"/>
              </a:rPr>
              <a:t> </a:t>
            </a:r>
            <a:r>
              <a:rPr lang="it-IT" b="0" i="0" dirty="0" err="1">
                <a:latin typeface="Rubik" pitchFamily="2" charset="-79"/>
                <a:cs typeface="Rubik" pitchFamily="2" charset="-79"/>
              </a:rPr>
              <a:t>amet</a:t>
            </a:r>
            <a:endParaRPr lang="it-IT" b="0" i="0" dirty="0">
              <a:latin typeface="Rubik" pitchFamily="2" charset="-79"/>
              <a:cs typeface="Rubik" pitchFamily="2" charset="-79"/>
            </a:endParaRPr>
          </a:p>
          <a:p>
            <a:endParaRPr lang="it-IT" b="0" i="0" dirty="0">
              <a:latin typeface="Rubik" pitchFamily="2" charset="-79"/>
              <a:cs typeface="Rubik" pitchFamily="2" charset="-79"/>
            </a:endParaRPr>
          </a:p>
          <a:p>
            <a:r>
              <a:rPr lang="it-IT" b="1" i="0" dirty="0">
                <a:solidFill>
                  <a:srgbClr val="426EB0"/>
                </a:solidFill>
                <a:latin typeface="Rubik" pitchFamily="2" charset="-79"/>
                <a:cs typeface="Rubik" pitchFamily="2" charset="-79"/>
              </a:rPr>
              <a:t>Cap. 2</a:t>
            </a:r>
          </a:p>
          <a:p>
            <a:r>
              <a:rPr lang="it-IT" b="0" i="0" dirty="0" err="1">
                <a:latin typeface="Rubik" pitchFamily="2" charset="-79"/>
                <a:cs typeface="Rubik" pitchFamily="2" charset="-79"/>
              </a:rPr>
              <a:t>Lorem</a:t>
            </a:r>
            <a:r>
              <a:rPr lang="it-IT" b="0" i="0" dirty="0">
                <a:latin typeface="Rubik" pitchFamily="2" charset="-79"/>
                <a:cs typeface="Rubik" pitchFamily="2" charset="-79"/>
              </a:rPr>
              <a:t> </a:t>
            </a:r>
            <a:r>
              <a:rPr lang="it-IT" b="0" i="0" dirty="0" err="1">
                <a:latin typeface="Rubik" pitchFamily="2" charset="-79"/>
                <a:cs typeface="Rubik" pitchFamily="2" charset="-79"/>
              </a:rPr>
              <a:t>ipsum</a:t>
            </a:r>
            <a:r>
              <a:rPr lang="it-IT" b="0" i="0" dirty="0">
                <a:latin typeface="Rubik" pitchFamily="2" charset="-79"/>
                <a:cs typeface="Rubik" pitchFamily="2" charset="-79"/>
              </a:rPr>
              <a:t> </a:t>
            </a:r>
            <a:r>
              <a:rPr lang="it-IT" b="0" i="0" dirty="0" err="1">
                <a:latin typeface="Rubik" pitchFamily="2" charset="-79"/>
                <a:cs typeface="Rubik" pitchFamily="2" charset="-79"/>
              </a:rPr>
              <a:t>dolor</a:t>
            </a:r>
            <a:r>
              <a:rPr lang="it-IT" b="0" i="0" dirty="0">
                <a:latin typeface="Rubik" pitchFamily="2" charset="-79"/>
                <a:cs typeface="Rubik" pitchFamily="2" charset="-79"/>
              </a:rPr>
              <a:t> </a:t>
            </a:r>
            <a:r>
              <a:rPr lang="it-IT" b="0" i="0" dirty="0" err="1">
                <a:latin typeface="Rubik" pitchFamily="2" charset="-79"/>
                <a:cs typeface="Rubik" pitchFamily="2" charset="-79"/>
              </a:rPr>
              <a:t>sit</a:t>
            </a:r>
            <a:r>
              <a:rPr lang="it-IT" b="0" i="0" dirty="0">
                <a:latin typeface="Rubik" pitchFamily="2" charset="-79"/>
                <a:cs typeface="Rubik" pitchFamily="2" charset="-79"/>
              </a:rPr>
              <a:t> </a:t>
            </a:r>
            <a:r>
              <a:rPr lang="it-IT" b="0" i="0" dirty="0" err="1">
                <a:latin typeface="Rubik" pitchFamily="2" charset="-79"/>
                <a:cs typeface="Rubik" pitchFamily="2" charset="-79"/>
              </a:rPr>
              <a:t>amet</a:t>
            </a:r>
            <a:r>
              <a:rPr lang="it-IT" b="0" i="0" dirty="0">
                <a:latin typeface="Rubik" pitchFamily="2" charset="-79"/>
                <a:cs typeface="Rubik" pitchFamily="2" charset="-79"/>
              </a:rPr>
              <a:t> </a:t>
            </a:r>
            <a:r>
              <a:rPr lang="it-IT" b="0" i="0" dirty="0" err="1">
                <a:latin typeface="Rubik" pitchFamily="2" charset="-79"/>
                <a:cs typeface="Rubik" pitchFamily="2" charset="-79"/>
              </a:rPr>
              <a:t>consectetur</a:t>
            </a:r>
            <a:r>
              <a:rPr lang="it-IT" b="0" i="0" dirty="0">
                <a:latin typeface="Rubik" pitchFamily="2" charset="-79"/>
                <a:cs typeface="Rubik" pitchFamily="2" charset="-79"/>
              </a:rPr>
              <a:t> </a:t>
            </a:r>
            <a:r>
              <a:rPr lang="it-IT" b="0" i="0" dirty="0" err="1">
                <a:latin typeface="Rubik" pitchFamily="2" charset="-79"/>
                <a:cs typeface="Rubik" pitchFamily="2" charset="-79"/>
              </a:rPr>
              <a:t>adipiscing</a:t>
            </a:r>
            <a:r>
              <a:rPr lang="it-IT" b="0" i="0" dirty="0">
                <a:latin typeface="Rubik" pitchFamily="2" charset="-79"/>
                <a:cs typeface="Rubik" pitchFamily="2" charset="-79"/>
              </a:rPr>
              <a:t> </a:t>
            </a:r>
            <a:r>
              <a:rPr lang="it-IT" b="0" i="0" dirty="0" err="1">
                <a:latin typeface="Rubik" pitchFamily="2" charset="-79"/>
                <a:cs typeface="Rubik" pitchFamily="2" charset="-79"/>
              </a:rPr>
              <a:t>elit</a:t>
            </a:r>
            <a:r>
              <a:rPr lang="it-IT" b="0" i="0" dirty="0">
                <a:latin typeface="Rubik" pitchFamily="2" charset="-79"/>
                <a:cs typeface="Rubik" pitchFamily="2" charset="-79"/>
              </a:rPr>
              <a:t> </a:t>
            </a:r>
            <a:r>
              <a:rPr lang="it-IT" b="0" i="0" dirty="0" err="1">
                <a:latin typeface="Rubik" pitchFamily="2" charset="-79"/>
                <a:cs typeface="Rubik" pitchFamily="2" charset="-79"/>
              </a:rPr>
              <a:t>aliquam</a:t>
            </a:r>
            <a:r>
              <a:rPr lang="it-IT" b="0" i="0" dirty="0">
                <a:latin typeface="Rubik" pitchFamily="2" charset="-79"/>
                <a:cs typeface="Rubik" pitchFamily="2" charset="-79"/>
              </a:rPr>
              <a:t>.</a:t>
            </a:r>
          </a:p>
          <a:p>
            <a:endParaRPr lang="it-IT" b="0" i="0" dirty="0">
              <a:latin typeface="Rubik" pitchFamily="2" charset="-79"/>
              <a:cs typeface="Rubik" pitchFamily="2" charset="-79"/>
            </a:endParaRPr>
          </a:p>
          <a:p>
            <a:r>
              <a:rPr lang="it-IT" b="1" i="0" dirty="0">
                <a:solidFill>
                  <a:srgbClr val="426EB0"/>
                </a:solidFill>
                <a:latin typeface="Rubik" pitchFamily="2" charset="-79"/>
                <a:cs typeface="Rubik" pitchFamily="2" charset="-79"/>
              </a:rPr>
              <a:t>Cap. 3</a:t>
            </a:r>
          </a:p>
          <a:p>
            <a:r>
              <a:rPr lang="it-IT" b="0" i="0" dirty="0" err="1">
                <a:latin typeface="Rubik" pitchFamily="2" charset="-79"/>
                <a:cs typeface="Rubik" pitchFamily="2" charset="-79"/>
              </a:rPr>
              <a:t>Lorem</a:t>
            </a:r>
            <a:r>
              <a:rPr lang="it-IT" b="0" i="0" dirty="0">
                <a:latin typeface="Rubik" pitchFamily="2" charset="-79"/>
                <a:cs typeface="Rubik" pitchFamily="2" charset="-79"/>
              </a:rPr>
              <a:t> </a:t>
            </a:r>
            <a:r>
              <a:rPr lang="it-IT" b="0" i="0" dirty="0" err="1">
                <a:latin typeface="Rubik" pitchFamily="2" charset="-79"/>
                <a:cs typeface="Rubik" pitchFamily="2" charset="-79"/>
              </a:rPr>
              <a:t>ipsum</a:t>
            </a:r>
            <a:r>
              <a:rPr lang="it-IT" b="0" i="0" dirty="0">
                <a:latin typeface="Rubik" pitchFamily="2" charset="-79"/>
                <a:cs typeface="Rubik" pitchFamily="2" charset="-79"/>
              </a:rPr>
              <a:t> </a:t>
            </a:r>
            <a:r>
              <a:rPr lang="it-IT" b="0" i="0" dirty="0" err="1">
                <a:latin typeface="Rubik" pitchFamily="2" charset="-79"/>
                <a:cs typeface="Rubik" pitchFamily="2" charset="-79"/>
              </a:rPr>
              <a:t>dolor</a:t>
            </a:r>
            <a:r>
              <a:rPr lang="it-IT" b="0" i="0" dirty="0">
                <a:latin typeface="Rubik" pitchFamily="2" charset="-79"/>
                <a:cs typeface="Rubik" pitchFamily="2" charset="-79"/>
              </a:rPr>
              <a:t> </a:t>
            </a:r>
            <a:r>
              <a:rPr lang="it-IT" b="0" i="0" dirty="0" err="1">
                <a:latin typeface="Rubik" pitchFamily="2" charset="-79"/>
                <a:cs typeface="Rubik" pitchFamily="2" charset="-79"/>
              </a:rPr>
              <a:t>sit</a:t>
            </a:r>
            <a:r>
              <a:rPr lang="it-IT" b="0" i="0" dirty="0">
                <a:latin typeface="Rubik" pitchFamily="2" charset="-79"/>
                <a:cs typeface="Rubik" pitchFamily="2" charset="-79"/>
              </a:rPr>
              <a:t> </a:t>
            </a:r>
            <a:r>
              <a:rPr lang="it-IT" b="0" i="0" dirty="0" err="1">
                <a:latin typeface="Rubik" pitchFamily="2" charset="-79"/>
                <a:cs typeface="Rubik" pitchFamily="2" charset="-79"/>
              </a:rPr>
              <a:t>amet</a:t>
            </a:r>
            <a:r>
              <a:rPr lang="it-IT" b="0" i="0" dirty="0">
                <a:latin typeface="Rubik" pitchFamily="2" charset="-79"/>
                <a:cs typeface="Rubik" pitchFamily="2" charset="-79"/>
              </a:rPr>
              <a:t> </a:t>
            </a:r>
            <a:r>
              <a:rPr lang="it-IT" b="0" i="0" dirty="0" err="1">
                <a:latin typeface="Rubik" pitchFamily="2" charset="-79"/>
                <a:cs typeface="Rubik" pitchFamily="2" charset="-79"/>
              </a:rPr>
              <a:t>consectetur</a:t>
            </a:r>
            <a:r>
              <a:rPr lang="it-IT" b="0" i="0" dirty="0">
                <a:latin typeface="Rubik" pitchFamily="2" charset="-79"/>
                <a:cs typeface="Rubik" pitchFamily="2" charset="-79"/>
              </a:rPr>
              <a:t>.</a:t>
            </a:r>
          </a:p>
          <a:p>
            <a:endParaRPr lang="it-IT" b="0" i="0" dirty="0">
              <a:latin typeface="Rubik" pitchFamily="2" charset="-79"/>
              <a:cs typeface="Rubik" pitchFamily="2" charset="-79"/>
            </a:endParaRPr>
          </a:p>
        </p:txBody>
      </p:sp>
      <p:sp>
        <p:nvSpPr>
          <p:cNvPr id="17" name="CasellaDiTesto 16">
            <a:extLst>
              <a:ext uri="{FF2B5EF4-FFF2-40B4-BE49-F238E27FC236}">
                <a16:creationId xmlns:a16="http://schemas.microsoft.com/office/drawing/2014/main" id="{01FDA0B6-93C1-F54D-8149-EE4337D572CD}"/>
              </a:ext>
            </a:extLst>
          </p:cNvPr>
          <p:cNvSpPr txBox="1"/>
          <p:nvPr userDrawn="1"/>
        </p:nvSpPr>
        <p:spPr>
          <a:xfrm>
            <a:off x="6180888" y="2642616"/>
            <a:ext cx="5187060" cy="1754326"/>
          </a:xfrm>
          <a:prstGeom prst="rect">
            <a:avLst/>
          </a:prstGeom>
          <a:noFill/>
        </p:spPr>
        <p:txBody>
          <a:bodyPr wrap="square" rtlCol="0">
            <a:spAutoFit/>
          </a:bodyPr>
          <a:lstStyle/>
          <a:p>
            <a:r>
              <a:rPr lang="it-IT" b="1" i="0" dirty="0">
                <a:solidFill>
                  <a:srgbClr val="426EB0"/>
                </a:solidFill>
                <a:latin typeface="Rubik" pitchFamily="2" charset="-79"/>
                <a:cs typeface="Rubik" pitchFamily="2" charset="-79"/>
              </a:rPr>
              <a:t>Cap. 4</a:t>
            </a:r>
          </a:p>
          <a:p>
            <a:r>
              <a:rPr lang="it-IT" b="0" i="0" dirty="0" err="1">
                <a:latin typeface="Rubik" pitchFamily="2" charset="-79"/>
                <a:cs typeface="Rubik" pitchFamily="2" charset="-79"/>
              </a:rPr>
              <a:t>Lorem</a:t>
            </a:r>
            <a:r>
              <a:rPr lang="it-IT" b="0" i="0" dirty="0">
                <a:latin typeface="Rubik" pitchFamily="2" charset="-79"/>
                <a:cs typeface="Rubik" pitchFamily="2" charset="-79"/>
              </a:rPr>
              <a:t> </a:t>
            </a:r>
            <a:r>
              <a:rPr lang="it-IT" b="0" i="0" dirty="0" err="1">
                <a:latin typeface="Rubik" pitchFamily="2" charset="-79"/>
                <a:cs typeface="Rubik" pitchFamily="2" charset="-79"/>
              </a:rPr>
              <a:t>ipsum</a:t>
            </a:r>
            <a:r>
              <a:rPr lang="it-IT" b="0" i="0" dirty="0">
                <a:latin typeface="Rubik" pitchFamily="2" charset="-79"/>
                <a:cs typeface="Rubik" pitchFamily="2" charset="-79"/>
              </a:rPr>
              <a:t> </a:t>
            </a:r>
            <a:r>
              <a:rPr lang="it-IT" b="0" i="0" dirty="0" err="1">
                <a:latin typeface="Rubik" pitchFamily="2" charset="-79"/>
                <a:cs typeface="Rubik" pitchFamily="2" charset="-79"/>
              </a:rPr>
              <a:t>dolor</a:t>
            </a:r>
            <a:r>
              <a:rPr lang="it-IT" b="0" i="0" dirty="0">
                <a:latin typeface="Rubik" pitchFamily="2" charset="-79"/>
                <a:cs typeface="Rubik" pitchFamily="2" charset="-79"/>
              </a:rPr>
              <a:t> </a:t>
            </a:r>
            <a:r>
              <a:rPr lang="it-IT" b="0" i="0" dirty="0" err="1">
                <a:latin typeface="Rubik" pitchFamily="2" charset="-79"/>
                <a:cs typeface="Rubik" pitchFamily="2" charset="-79"/>
              </a:rPr>
              <a:t>sit</a:t>
            </a:r>
            <a:r>
              <a:rPr lang="it-IT" b="0" i="0" dirty="0">
                <a:latin typeface="Rubik" pitchFamily="2" charset="-79"/>
                <a:cs typeface="Rubik" pitchFamily="2" charset="-79"/>
              </a:rPr>
              <a:t> </a:t>
            </a:r>
            <a:r>
              <a:rPr lang="it-IT" b="0" i="0" dirty="0" err="1">
                <a:latin typeface="Rubik" pitchFamily="2" charset="-79"/>
                <a:cs typeface="Rubik" pitchFamily="2" charset="-79"/>
              </a:rPr>
              <a:t>amet</a:t>
            </a:r>
            <a:r>
              <a:rPr lang="it-IT" b="0" i="0" dirty="0">
                <a:latin typeface="Rubik" pitchFamily="2" charset="-79"/>
                <a:cs typeface="Rubik" pitchFamily="2" charset="-79"/>
              </a:rPr>
              <a:t> </a:t>
            </a:r>
            <a:r>
              <a:rPr lang="it-IT" b="0" i="0" dirty="0" err="1">
                <a:latin typeface="Rubik" pitchFamily="2" charset="-79"/>
                <a:cs typeface="Rubik" pitchFamily="2" charset="-79"/>
              </a:rPr>
              <a:t>consectetur</a:t>
            </a:r>
            <a:r>
              <a:rPr lang="it-IT" b="0" i="0" dirty="0">
                <a:latin typeface="Rubik" pitchFamily="2" charset="-79"/>
                <a:cs typeface="Rubik" pitchFamily="2" charset="-79"/>
              </a:rPr>
              <a:t>.</a:t>
            </a:r>
          </a:p>
          <a:p>
            <a:endParaRPr lang="it-IT" b="0" i="0" dirty="0">
              <a:latin typeface="Rubik" pitchFamily="2" charset="-79"/>
              <a:cs typeface="Rubik" pitchFamily="2" charset="-79"/>
            </a:endParaRPr>
          </a:p>
          <a:p>
            <a:r>
              <a:rPr lang="it-IT" b="1" i="0" dirty="0">
                <a:solidFill>
                  <a:srgbClr val="426EB0"/>
                </a:solidFill>
                <a:latin typeface="Rubik" pitchFamily="2" charset="-79"/>
                <a:cs typeface="Rubik" pitchFamily="2" charset="-79"/>
              </a:rPr>
              <a:t>Cap. 5</a:t>
            </a:r>
          </a:p>
          <a:p>
            <a:r>
              <a:rPr lang="it-IT" b="0" i="0" dirty="0" err="1">
                <a:latin typeface="Rubik" pitchFamily="2" charset="-79"/>
                <a:cs typeface="Rubik" pitchFamily="2" charset="-79"/>
              </a:rPr>
              <a:t>Lorem</a:t>
            </a:r>
            <a:r>
              <a:rPr lang="it-IT" b="0" i="0" dirty="0">
                <a:latin typeface="Rubik" pitchFamily="2" charset="-79"/>
                <a:cs typeface="Rubik" pitchFamily="2" charset="-79"/>
              </a:rPr>
              <a:t> </a:t>
            </a:r>
            <a:r>
              <a:rPr lang="it-IT" b="0" i="0" dirty="0" err="1">
                <a:latin typeface="Rubik" pitchFamily="2" charset="-79"/>
                <a:cs typeface="Rubik" pitchFamily="2" charset="-79"/>
              </a:rPr>
              <a:t>ipsum</a:t>
            </a:r>
            <a:r>
              <a:rPr lang="it-IT" b="0" i="0" dirty="0">
                <a:latin typeface="Rubik" pitchFamily="2" charset="-79"/>
                <a:cs typeface="Rubik" pitchFamily="2" charset="-79"/>
              </a:rPr>
              <a:t> </a:t>
            </a:r>
            <a:r>
              <a:rPr lang="it-IT" b="0" i="0" dirty="0" err="1">
                <a:latin typeface="Rubik" pitchFamily="2" charset="-79"/>
                <a:cs typeface="Rubik" pitchFamily="2" charset="-79"/>
              </a:rPr>
              <a:t>dolor</a:t>
            </a:r>
            <a:r>
              <a:rPr lang="it-IT" b="0" i="0" dirty="0">
                <a:latin typeface="Rubik" pitchFamily="2" charset="-79"/>
                <a:cs typeface="Rubik" pitchFamily="2" charset="-79"/>
              </a:rPr>
              <a:t> </a:t>
            </a:r>
            <a:r>
              <a:rPr lang="it-IT" b="0" i="0" dirty="0" err="1">
                <a:latin typeface="Rubik" pitchFamily="2" charset="-79"/>
                <a:cs typeface="Rubik" pitchFamily="2" charset="-79"/>
              </a:rPr>
              <a:t>sit</a:t>
            </a:r>
            <a:r>
              <a:rPr lang="it-IT" b="0" i="0" dirty="0">
                <a:latin typeface="Rubik" pitchFamily="2" charset="-79"/>
                <a:cs typeface="Rubik" pitchFamily="2" charset="-79"/>
              </a:rPr>
              <a:t> </a:t>
            </a:r>
            <a:r>
              <a:rPr lang="it-IT" b="0" i="0" dirty="0" err="1">
                <a:latin typeface="Rubik" pitchFamily="2" charset="-79"/>
                <a:cs typeface="Rubik" pitchFamily="2" charset="-79"/>
              </a:rPr>
              <a:t>amet</a:t>
            </a:r>
            <a:r>
              <a:rPr lang="it-IT" b="0" i="0" dirty="0">
                <a:latin typeface="Rubik" pitchFamily="2" charset="-79"/>
                <a:cs typeface="Rubik" pitchFamily="2" charset="-79"/>
              </a:rPr>
              <a:t> </a:t>
            </a:r>
            <a:r>
              <a:rPr lang="it-IT" b="0" i="0" dirty="0" err="1">
                <a:latin typeface="Rubik" pitchFamily="2" charset="-79"/>
                <a:cs typeface="Rubik" pitchFamily="2" charset="-79"/>
              </a:rPr>
              <a:t>consectetur</a:t>
            </a:r>
            <a:r>
              <a:rPr lang="it-IT" b="0" i="0" dirty="0">
                <a:latin typeface="Rubik" pitchFamily="2" charset="-79"/>
                <a:cs typeface="Rubik" pitchFamily="2" charset="-79"/>
              </a:rPr>
              <a:t> </a:t>
            </a:r>
            <a:r>
              <a:rPr lang="it-IT" b="0" i="0" dirty="0" err="1">
                <a:latin typeface="Rubik" pitchFamily="2" charset="-79"/>
                <a:cs typeface="Rubik" pitchFamily="2" charset="-79"/>
              </a:rPr>
              <a:t>adpiscing</a:t>
            </a:r>
            <a:r>
              <a:rPr lang="it-IT" b="0" i="0" dirty="0">
                <a:latin typeface="Rubik" pitchFamily="2" charset="-79"/>
                <a:cs typeface="Rubik" pitchFamily="2" charset="-79"/>
              </a:rPr>
              <a:t> </a:t>
            </a:r>
            <a:r>
              <a:rPr lang="it-IT" b="0" i="0" dirty="0" err="1">
                <a:latin typeface="Rubik" pitchFamily="2" charset="-79"/>
                <a:cs typeface="Rubik" pitchFamily="2" charset="-79"/>
              </a:rPr>
              <a:t>elit</a:t>
            </a:r>
            <a:r>
              <a:rPr lang="it-IT" b="0" i="0" dirty="0">
                <a:latin typeface="Rubik" pitchFamily="2" charset="-79"/>
                <a:cs typeface="Rubik" pitchFamily="2" charset="-79"/>
              </a:rPr>
              <a:t> </a:t>
            </a:r>
            <a:r>
              <a:rPr lang="it-IT" b="0" i="0" dirty="0" err="1">
                <a:latin typeface="Rubik" pitchFamily="2" charset="-79"/>
                <a:cs typeface="Rubik" pitchFamily="2" charset="-79"/>
              </a:rPr>
              <a:t>aliquam</a:t>
            </a:r>
            <a:r>
              <a:rPr lang="it-IT" b="0" i="0" dirty="0">
                <a:latin typeface="Rubik" pitchFamily="2" charset="-79"/>
                <a:cs typeface="Rubik" pitchFamily="2" charset="-79"/>
              </a:rPr>
              <a:t>.</a:t>
            </a:r>
          </a:p>
        </p:txBody>
      </p:sp>
      <p:sp>
        <p:nvSpPr>
          <p:cNvPr id="18" name="CasellaDiTesto 17">
            <a:extLst>
              <a:ext uri="{FF2B5EF4-FFF2-40B4-BE49-F238E27FC236}">
                <a16:creationId xmlns:a16="http://schemas.microsoft.com/office/drawing/2014/main" id="{5A7CA3FF-1A1E-FD47-86A1-810C49CFD445}"/>
              </a:ext>
            </a:extLst>
          </p:cNvPr>
          <p:cNvSpPr txBox="1"/>
          <p:nvPr userDrawn="1"/>
        </p:nvSpPr>
        <p:spPr>
          <a:xfrm>
            <a:off x="774828" y="490985"/>
            <a:ext cx="850392" cy="203488"/>
          </a:xfrm>
          <a:prstGeom prst="rect">
            <a:avLst/>
          </a:prstGeom>
          <a:noFill/>
        </p:spPr>
        <p:txBody>
          <a:bodyPr wrap="square" rtlCol="0">
            <a:spAutoFit/>
          </a:bodyPr>
          <a:lstStyle/>
          <a:p>
            <a:r>
              <a:rPr lang="it-IT" sz="1000" b="0" i="0" dirty="0">
                <a:solidFill>
                  <a:srgbClr val="426EB0"/>
                </a:solidFill>
                <a:latin typeface="Rubik" pitchFamily="2" charset="-79"/>
                <a:cs typeface="Rubik" pitchFamily="2" charset="-79"/>
              </a:rPr>
              <a:t>INDEX</a:t>
            </a:r>
          </a:p>
        </p:txBody>
      </p:sp>
    </p:spTree>
    <p:extLst>
      <p:ext uri="{BB962C8B-B14F-4D97-AF65-F5344CB8AC3E}">
        <p14:creationId xmlns:p14="http://schemas.microsoft.com/office/powerpoint/2010/main" val="3732106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fronto">
    <p:spTree>
      <p:nvGrpSpPr>
        <p:cNvPr id="1" name=""/>
        <p:cNvGrpSpPr/>
        <p:nvPr/>
      </p:nvGrpSpPr>
      <p:grpSpPr>
        <a:xfrm>
          <a:off x="0" y="0"/>
          <a:ext cx="0" cy="0"/>
          <a:chOff x="0" y="0"/>
          <a:chExt cx="0" cy="0"/>
        </a:xfrm>
      </p:grpSpPr>
      <p:sp>
        <p:nvSpPr>
          <p:cNvPr id="4" name="Segnaposto contenuto 3">
            <a:extLst>
              <a:ext uri="{FF2B5EF4-FFF2-40B4-BE49-F238E27FC236}">
                <a16:creationId xmlns:a16="http://schemas.microsoft.com/office/drawing/2014/main" id="{4A4EC7AE-9250-B946-9EB8-BC43225032D7}"/>
              </a:ext>
            </a:extLst>
          </p:cNvPr>
          <p:cNvSpPr>
            <a:spLocks noGrp="1"/>
          </p:cNvSpPr>
          <p:nvPr>
            <p:ph sz="half" idx="2"/>
          </p:nvPr>
        </p:nvSpPr>
        <p:spPr>
          <a:xfrm>
            <a:off x="769217" y="2203323"/>
            <a:ext cx="10642961" cy="3586062"/>
          </a:xfrm>
          <a:prstGeom prst="rect">
            <a:avLst/>
          </a:prstGeom>
        </p:spPr>
        <p:txBody>
          <a:bodyPr>
            <a:normAutofit/>
          </a:bodyPr>
          <a:lstStyle>
            <a:lvl1pPr>
              <a:defRPr sz="1800" b="1">
                <a:latin typeface="Rubik" pitchFamily="2" charset="-79"/>
                <a:cs typeface="Rubik" pitchFamily="2" charset="-79"/>
              </a:defRPr>
            </a:lvl1pPr>
            <a:lvl2pPr>
              <a:defRPr sz="1600">
                <a:latin typeface="Rubik" pitchFamily="2" charset="-79"/>
                <a:cs typeface="Rubik" pitchFamily="2" charset="-79"/>
              </a:defRPr>
            </a:lvl2pPr>
            <a:lvl3pPr>
              <a:defRPr sz="1200">
                <a:latin typeface="Rubik" pitchFamily="2" charset="-79"/>
                <a:cs typeface="Rubik" pitchFamily="2" charset="-79"/>
              </a:defRPr>
            </a:lvl3pPr>
            <a:lvl4pPr>
              <a:defRPr sz="2000">
                <a:latin typeface="Rubik" pitchFamily="2" charset="-79"/>
                <a:cs typeface="Rubik" pitchFamily="2" charset="-79"/>
              </a:defRPr>
            </a:lvl4pPr>
            <a:lvl5pPr>
              <a:defRPr sz="2000">
                <a:latin typeface="Rubik" pitchFamily="2" charset="-79"/>
                <a:cs typeface="Rubik" pitchFamily="2" charset="-79"/>
              </a:defRPr>
            </a:lvl5pPr>
          </a:lstStyle>
          <a:p>
            <a:pPr lvl="0"/>
            <a:r>
              <a:rPr lang="it-IT" dirty="0"/>
              <a:t>Modifica gli stili del testo dello schema</a:t>
            </a:r>
          </a:p>
          <a:p>
            <a:pPr lvl="1"/>
            <a:r>
              <a:rPr lang="it-IT" dirty="0"/>
              <a:t>Secondo livello</a:t>
            </a:r>
          </a:p>
          <a:p>
            <a:pPr lvl="2"/>
            <a:r>
              <a:rPr lang="it-IT" dirty="0"/>
              <a:t>Terzo livello</a:t>
            </a:r>
          </a:p>
        </p:txBody>
      </p:sp>
      <p:sp>
        <p:nvSpPr>
          <p:cNvPr id="10" name="Titolo 1">
            <a:extLst>
              <a:ext uri="{FF2B5EF4-FFF2-40B4-BE49-F238E27FC236}">
                <a16:creationId xmlns:a16="http://schemas.microsoft.com/office/drawing/2014/main" id="{E82551A4-41A1-BF49-B600-3990D26A003C}"/>
              </a:ext>
            </a:extLst>
          </p:cNvPr>
          <p:cNvSpPr>
            <a:spLocks noGrp="1"/>
          </p:cNvSpPr>
          <p:nvPr>
            <p:ph type="title" hasCustomPrompt="1"/>
          </p:nvPr>
        </p:nvSpPr>
        <p:spPr>
          <a:xfrm>
            <a:off x="774828" y="569535"/>
            <a:ext cx="10650644" cy="996715"/>
          </a:xfrm>
          <a:prstGeom prst="rect">
            <a:avLst/>
          </a:prstGeom>
        </p:spPr>
        <p:txBody>
          <a:bodyPr anchor="t" anchorCtr="0">
            <a:normAutofit/>
          </a:bodyPr>
          <a:lstStyle>
            <a:lvl1pPr>
              <a:defRPr sz="3500" b="1" i="0">
                <a:solidFill>
                  <a:schemeClr val="tx1"/>
                </a:solidFill>
                <a:latin typeface="Rubik" pitchFamily="2" charset="-79"/>
                <a:cs typeface="Rubik" pitchFamily="2" charset="-79"/>
              </a:defRPr>
            </a:lvl1pPr>
          </a:lstStyle>
          <a:p>
            <a:r>
              <a:rPr lang="it-IT" dirty="0"/>
              <a:t>Titolo della slide</a:t>
            </a:r>
            <a:br>
              <a:rPr lang="it-IT" dirty="0"/>
            </a:br>
            <a:r>
              <a:rPr lang="it-IT" dirty="0"/>
              <a:t>fino a 2 righe</a:t>
            </a:r>
          </a:p>
        </p:txBody>
      </p:sp>
      <p:sp>
        <p:nvSpPr>
          <p:cNvPr id="14" name="Segnaposto numero diapositiva 5">
            <a:extLst>
              <a:ext uri="{FF2B5EF4-FFF2-40B4-BE49-F238E27FC236}">
                <a16:creationId xmlns:a16="http://schemas.microsoft.com/office/drawing/2014/main" id="{99F6BAC3-2ABC-DA49-BC1C-62E7E1405F8C}"/>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Tree>
    <p:extLst>
      <p:ext uri="{BB962C8B-B14F-4D97-AF65-F5344CB8AC3E}">
        <p14:creationId xmlns:p14="http://schemas.microsoft.com/office/powerpoint/2010/main" val="19151322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Layout personalizzato">
    <p:spTree>
      <p:nvGrpSpPr>
        <p:cNvPr id="1" name=""/>
        <p:cNvGrpSpPr/>
        <p:nvPr/>
      </p:nvGrpSpPr>
      <p:grpSpPr>
        <a:xfrm>
          <a:off x="0" y="0"/>
          <a:ext cx="0" cy="0"/>
          <a:chOff x="0" y="0"/>
          <a:chExt cx="0" cy="0"/>
        </a:xfrm>
      </p:grpSpPr>
      <p:sp>
        <p:nvSpPr>
          <p:cNvPr id="6" name="Segnaposto contenuto 3">
            <a:extLst>
              <a:ext uri="{FF2B5EF4-FFF2-40B4-BE49-F238E27FC236}">
                <a16:creationId xmlns:a16="http://schemas.microsoft.com/office/drawing/2014/main" id="{921C8003-4F0C-B94F-9FE8-A28BFA9EA208}"/>
              </a:ext>
            </a:extLst>
          </p:cNvPr>
          <p:cNvSpPr>
            <a:spLocks noGrp="1"/>
          </p:cNvSpPr>
          <p:nvPr>
            <p:ph sz="half" idx="2"/>
          </p:nvPr>
        </p:nvSpPr>
        <p:spPr>
          <a:xfrm>
            <a:off x="769217" y="569535"/>
            <a:ext cx="10642961" cy="5219850"/>
          </a:xfrm>
          <a:prstGeom prst="rect">
            <a:avLst/>
          </a:prstGeom>
        </p:spPr>
        <p:txBody>
          <a:bodyPr numCol="2" spcCol="360000">
            <a:normAutofit/>
          </a:bodyPr>
          <a:lstStyle>
            <a:lvl1pPr>
              <a:defRPr sz="1800" b="1">
                <a:latin typeface="Rubik" pitchFamily="2" charset="-79"/>
                <a:cs typeface="Rubik" pitchFamily="2" charset="-79"/>
              </a:defRPr>
            </a:lvl1pPr>
            <a:lvl2pPr>
              <a:defRPr sz="1600">
                <a:latin typeface="Rubik" pitchFamily="2" charset="-79"/>
                <a:cs typeface="Rubik" pitchFamily="2" charset="-79"/>
              </a:defRPr>
            </a:lvl2pPr>
            <a:lvl3pPr>
              <a:defRPr sz="1200">
                <a:latin typeface="Rubik" pitchFamily="2" charset="-79"/>
                <a:cs typeface="Rubik" pitchFamily="2" charset="-79"/>
              </a:defRPr>
            </a:lvl3pPr>
            <a:lvl4pPr>
              <a:defRPr sz="2000">
                <a:latin typeface="Rubik" pitchFamily="2" charset="-79"/>
                <a:cs typeface="Rubik" pitchFamily="2" charset="-79"/>
              </a:defRPr>
            </a:lvl4pPr>
            <a:lvl5pPr>
              <a:defRPr sz="2000">
                <a:latin typeface="Rubik" pitchFamily="2" charset="-79"/>
                <a:cs typeface="Rubik" pitchFamily="2" charset="-79"/>
              </a:defRPr>
            </a:lvl5pPr>
          </a:lstStyle>
          <a:p>
            <a:pPr lvl="0"/>
            <a:r>
              <a:rPr lang="it-IT" dirty="0"/>
              <a:t>Modifica gli stili del testo dello schema</a:t>
            </a:r>
          </a:p>
          <a:p>
            <a:pPr lvl="1"/>
            <a:r>
              <a:rPr lang="it-IT" dirty="0"/>
              <a:t>Secondo livello</a:t>
            </a:r>
          </a:p>
          <a:p>
            <a:pPr lvl="2"/>
            <a:r>
              <a:rPr lang="it-IT" dirty="0"/>
              <a:t>Terzo livello</a:t>
            </a:r>
          </a:p>
          <a:p>
            <a:pPr lvl="2"/>
            <a:endParaRPr lang="it-IT" dirty="0"/>
          </a:p>
          <a:p>
            <a:pPr lvl="0"/>
            <a:r>
              <a:rPr lang="it-IT" dirty="0"/>
              <a:t>Modifica gli stili del testo dello schema</a:t>
            </a:r>
          </a:p>
          <a:p>
            <a:pPr lvl="1"/>
            <a:r>
              <a:rPr lang="it-IT" dirty="0"/>
              <a:t>Secondo livello</a:t>
            </a:r>
          </a:p>
          <a:p>
            <a:pPr lvl="2"/>
            <a:r>
              <a:rPr lang="it-IT" dirty="0"/>
              <a:t>Terzo livello</a:t>
            </a:r>
          </a:p>
          <a:p>
            <a:pPr lvl="2"/>
            <a:endParaRPr lang="it-IT" dirty="0"/>
          </a:p>
          <a:p>
            <a:pPr lvl="0"/>
            <a:r>
              <a:rPr lang="it-IT" dirty="0"/>
              <a:t>Modifica gli stili del testo dello schema</a:t>
            </a:r>
          </a:p>
          <a:p>
            <a:pPr lvl="1"/>
            <a:r>
              <a:rPr lang="it-IT" dirty="0"/>
              <a:t>Secondo livello</a:t>
            </a:r>
          </a:p>
          <a:p>
            <a:pPr lvl="2"/>
            <a:r>
              <a:rPr lang="it-IT" dirty="0"/>
              <a:t>Terzo livello</a:t>
            </a:r>
          </a:p>
          <a:p>
            <a:pPr lvl="2"/>
            <a:endParaRPr lang="it-IT" dirty="0"/>
          </a:p>
          <a:p>
            <a:pPr lvl="0"/>
            <a:r>
              <a:rPr lang="it-IT" dirty="0"/>
              <a:t>Modifica gli stili del testo dello schema</a:t>
            </a:r>
          </a:p>
          <a:p>
            <a:pPr lvl="1"/>
            <a:r>
              <a:rPr lang="it-IT" dirty="0"/>
              <a:t>Secondo livello</a:t>
            </a:r>
          </a:p>
          <a:p>
            <a:pPr lvl="2"/>
            <a:r>
              <a:rPr lang="it-IT" dirty="0"/>
              <a:t>Terzo livello</a:t>
            </a:r>
          </a:p>
          <a:p>
            <a:pPr lvl="2"/>
            <a:endParaRPr lang="it-IT" dirty="0"/>
          </a:p>
          <a:p>
            <a:pPr lvl="2"/>
            <a:endParaRPr lang="it-IT" dirty="0"/>
          </a:p>
          <a:p>
            <a:pPr lvl="2"/>
            <a:endParaRPr lang="it-IT" dirty="0"/>
          </a:p>
          <a:p>
            <a:pPr lvl="0"/>
            <a:r>
              <a:rPr lang="it-IT" dirty="0"/>
              <a:t>Modifica gli stili del testo dello schema</a:t>
            </a:r>
          </a:p>
          <a:p>
            <a:pPr lvl="1"/>
            <a:r>
              <a:rPr lang="it-IT" dirty="0"/>
              <a:t>Secondo livello</a:t>
            </a:r>
          </a:p>
          <a:p>
            <a:pPr lvl="2"/>
            <a:r>
              <a:rPr lang="it-IT" dirty="0"/>
              <a:t>Terzo livello</a:t>
            </a:r>
          </a:p>
          <a:p>
            <a:pPr lvl="2"/>
            <a:endParaRPr lang="it-IT" dirty="0"/>
          </a:p>
          <a:p>
            <a:pPr lvl="0"/>
            <a:r>
              <a:rPr lang="it-IT" dirty="0"/>
              <a:t>Modifica gli stili del testo dello schema</a:t>
            </a:r>
          </a:p>
          <a:p>
            <a:pPr lvl="1"/>
            <a:r>
              <a:rPr lang="it-IT" dirty="0"/>
              <a:t>Secondo livello</a:t>
            </a:r>
          </a:p>
          <a:p>
            <a:pPr lvl="2"/>
            <a:r>
              <a:rPr lang="it-IT" dirty="0"/>
              <a:t>Terzo livello</a:t>
            </a:r>
          </a:p>
          <a:p>
            <a:pPr lvl="2"/>
            <a:endParaRPr lang="it-IT" dirty="0"/>
          </a:p>
          <a:p>
            <a:pPr lvl="0"/>
            <a:r>
              <a:rPr lang="it-IT" dirty="0"/>
              <a:t>Modifica gli stili del testo dello schema</a:t>
            </a:r>
          </a:p>
          <a:p>
            <a:pPr lvl="1"/>
            <a:r>
              <a:rPr lang="it-IT" dirty="0"/>
              <a:t>Secondo livello</a:t>
            </a:r>
          </a:p>
          <a:p>
            <a:pPr lvl="2"/>
            <a:r>
              <a:rPr lang="it-IT" dirty="0"/>
              <a:t>Terzo livello</a:t>
            </a:r>
          </a:p>
          <a:p>
            <a:pPr lvl="2"/>
            <a:endParaRPr lang="it-IT" dirty="0"/>
          </a:p>
        </p:txBody>
      </p:sp>
      <p:sp>
        <p:nvSpPr>
          <p:cNvPr id="10" name="Segnaposto numero diapositiva 5">
            <a:extLst>
              <a:ext uri="{FF2B5EF4-FFF2-40B4-BE49-F238E27FC236}">
                <a16:creationId xmlns:a16="http://schemas.microsoft.com/office/drawing/2014/main" id="{142B3ECC-045E-3D45-81BD-DC9945DD3DA4}"/>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Tree>
    <p:extLst>
      <p:ext uri="{BB962C8B-B14F-4D97-AF65-F5344CB8AC3E}">
        <p14:creationId xmlns:p14="http://schemas.microsoft.com/office/powerpoint/2010/main" val="38481620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Layout personalizzato">
    <p:spTree>
      <p:nvGrpSpPr>
        <p:cNvPr id="1" name=""/>
        <p:cNvGrpSpPr/>
        <p:nvPr/>
      </p:nvGrpSpPr>
      <p:grpSpPr>
        <a:xfrm>
          <a:off x="0" y="0"/>
          <a:ext cx="0" cy="0"/>
          <a:chOff x="0" y="0"/>
          <a:chExt cx="0" cy="0"/>
        </a:xfrm>
      </p:grpSpPr>
      <p:sp>
        <p:nvSpPr>
          <p:cNvPr id="7" name="Segnaposto contenuto 2">
            <a:extLst>
              <a:ext uri="{FF2B5EF4-FFF2-40B4-BE49-F238E27FC236}">
                <a16:creationId xmlns:a16="http://schemas.microsoft.com/office/drawing/2014/main" id="{1F8847FC-3607-104A-BDD8-73CA4C4B90A6}"/>
              </a:ext>
            </a:extLst>
          </p:cNvPr>
          <p:cNvSpPr>
            <a:spLocks noGrp="1"/>
          </p:cNvSpPr>
          <p:nvPr>
            <p:ph idx="1" hasCustomPrompt="1"/>
          </p:nvPr>
        </p:nvSpPr>
        <p:spPr>
          <a:xfrm>
            <a:off x="770678" y="569535"/>
            <a:ext cx="5167136" cy="5219850"/>
          </a:xfrm>
          <a:prstGeom prst="rect">
            <a:avLst/>
          </a:prstGeom>
        </p:spPr>
        <p:txBody>
          <a:bodyPr>
            <a:normAutofit/>
          </a:bodyPr>
          <a:lstStyle>
            <a:lvl1pPr marL="0" indent="0">
              <a:buNone/>
              <a:defRPr sz="1800" b="0" i="0">
                <a:latin typeface="Rubik" pitchFamily="2" charset="-79"/>
                <a:cs typeface="Rubik" pitchFamily="2" charset="-79"/>
              </a:defRPr>
            </a:lvl1pPr>
          </a:lstStyle>
          <a:p>
            <a:pPr lvl="0"/>
            <a:r>
              <a:rPr lang="it-IT" dirty="0"/>
              <a:t>Testo della slide.</a:t>
            </a:r>
            <a:br>
              <a:rPr lang="it-IT" dirty="0"/>
            </a:br>
            <a:r>
              <a:rPr lang="it-IT" dirty="0" err="1"/>
              <a:t>Lorem</a:t>
            </a:r>
            <a:r>
              <a:rPr lang="it-IT" dirty="0"/>
              <a:t> </a:t>
            </a:r>
            <a:r>
              <a:rPr lang="it-IT" dirty="0" err="1"/>
              <a:t>ipsum</a:t>
            </a:r>
            <a:r>
              <a:rPr lang="it-IT" dirty="0"/>
              <a:t> </a:t>
            </a:r>
            <a:r>
              <a:rPr lang="it-IT" dirty="0" err="1"/>
              <a:t>dolor</a:t>
            </a:r>
            <a:r>
              <a:rPr lang="it-IT" dirty="0"/>
              <a:t> </a:t>
            </a:r>
            <a:r>
              <a:rPr lang="it-IT" dirty="0" err="1"/>
              <a:t>sit</a:t>
            </a:r>
            <a:r>
              <a:rPr lang="it-IT" dirty="0"/>
              <a:t> </a:t>
            </a:r>
            <a:r>
              <a:rPr lang="it-IT" dirty="0" err="1"/>
              <a:t>amet</a:t>
            </a:r>
            <a:r>
              <a:rPr lang="it-IT" dirty="0"/>
              <a:t>, </a:t>
            </a:r>
            <a:r>
              <a:rPr lang="it-IT" dirty="0" err="1"/>
              <a:t>consectetur</a:t>
            </a:r>
            <a:r>
              <a:rPr lang="it-IT" dirty="0"/>
              <a:t> </a:t>
            </a:r>
            <a:r>
              <a:rPr lang="it-IT" dirty="0" err="1"/>
              <a:t>adipiscing</a:t>
            </a:r>
            <a:r>
              <a:rPr lang="it-IT" dirty="0"/>
              <a:t> </a:t>
            </a:r>
            <a:r>
              <a:rPr lang="it-IT" dirty="0" err="1"/>
              <a:t>elit</a:t>
            </a:r>
            <a:r>
              <a:rPr lang="it-IT" dirty="0"/>
              <a:t>. </a:t>
            </a:r>
            <a:r>
              <a:rPr lang="it-IT" dirty="0" err="1"/>
              <a:t>Sed</a:t>
            </a:r>
            <a:r>
              <a:rPr lang="it-IT" dirty="0"/>
              <a:t> </a:t>
            </a:r>
            <a:r>
              <a:rPr lang="it-IT" dirty="0" err="1"/>
              <a:t>vel</a:t>
            </a:r>
            <a:r>
              <a:rPr lang="it-IT" dirty="0"/>
              <a:t> </a:t>
            </a:r>
            <a:r>
              <a:rPr lang="it-IT" dirty="0" err="1"/>
              <a:t>tellus</a:t>
            </a:r>
            <a:r>
              <a:rPr lang="it-IT" dirty="0"/>
              <a:t> </a:t>
            </a:r>
            <a:r>
              <a:rPr lang="it-IT" dirty="0" err="1"/>
              <a:t>efficitur</a:t>
            </a:r>
            <a:r>
              <a:rPr lang="it-IT" dirty="0"/>
              <a:t>, </a:t>
            </a:r>
            <a:r>
              <a:rPr lang="it-IT" dirty="0" err="1"/>
              <a:t>consequat</a:t>
            </a:r>
            <a:r>
              <a:rPr lang="it-IT" dirty="0"/>
              <a:t> </a:t>
            </a:r>
            <a:r>
              <a:rPr lang="it-IT" dirty="0" err="1"/>
              <a:t>neque</a:t>
            </a:r>
            <a:r>
              <a:rPr lang="it-IT" dirty="0"/>
              <a:t> </a:t>
            </a:r>
            <a:r>
              <a:rPr lang="it-IT" dirty="0" err="1"/>
              <a:t>sed</a:t>
            </a:r>
            <a:r>
              <a:rPr lang="it-IT" dirty="0"/>
              <a:t>, </a:t>
            </a:r>
            <a:r>
              <a:rPr lang="it-IT" dirty="0" err="1"/>
              <a:t>consectetur</a:t>
            </a:r>
            <a:r>
              <a:rPr lang="it-IT" dirty="0"/>
              <a:t> </a:t>
            </a:r>
            <a:r>
              <a:rPr lang="it-IT" dirty="0" err="1"/>
              <a:t>nunc</a:t>
            </a:r>
            <a:r>
              <a:rPr lang="it-IT" dirty="0"/>
              <a:t>. </a:t>
            </a:r>
            <a:r>
              <a:rPr lang="it-IT" dirty="0" err="1"/>
              <a:t>Pellentesque</a:t>
            </a:r>
            <a:r>
              <a:rPr lang="it-IT" dirty="0"/>
              <a:t> </a:t>
            </a:r>
            <a:r>
              <a:rPr lang="it-IT" dirty="0" err="1"/>
              <a:t>blandit</a:t>
            </a:r>
            <a:r>
              <a:rPr lang="it-IT" dirty="0"/>
              <a:t> </a:t>
            </a:r>
            <a:r>
              <a:rPr lang="it-IT" dirty="0" err="1"/>
              <a:t>interdum</a:t>
            </a:r>
            <a:r>
              <a:rPr lang="it-IT" dirty="0"/>
              <a:t> </a:t>
            </a:r>
            <a:r>
              <a:rPr lang="it-IT" dirty="0" err="1"/>
              <a:t>lobortis</a:t>
            </a:r>
            <a:r>
              <a:rPr lang="it-IT" dirty="0"/>
              <a:t>. Ut et ligula </a:t>
            </a:r>
            <a:r>
              <a:rPr lang="it-IT" dirty="0" err="1"/>
              <a:t>vel</a:t>
            </a:r>
            <a:r>
              <a:rPr lang="it-IT" dirty="0"/>
              <a:t> </a:t>
            </a:r>
            <a:r>
              <a:rPr lang="it-IT" dirty="0" err="1"/>
              <a:t>felis</a:t>
            </a:r>
            <a:r>
              <a:rPr lang="it-IT" dirty="0"/>
              <a:t> </a:t>
            </a:r>
            <a:r>
              <a:rPr lang="it-IT" dirty="0" err="1"/>
              <a:t>iaculis</a:t>
            </a:r>
            <a:r>
              <a:rPr lang="it-IT" dirty="0"/>
              <a:t> </a:t>
            </a:r>
            <a:r>
              <a:rPr lang="it-IT" dirty="0" err="1"/>
              <a:t>volutpat</a:t>
            </a:r>
            <a:r>
              <a:rPr lang="it-IT" dirty="0"/>
              <a:t>. Morbi </a:t>
            </a:r>
            <a:r>
              <a:rPr lang="it-IT" dirty="0" err="1"/>
              <a:t>sed</a:t>
            </a:r>
            <a:r>
              <a:rPr lang="it-IT" dirty="0"/>
              <a:t> </a:t>
            </a:r>
            <a:r>
              <a:rPr lang="it-IT" dirty="0" err="1"/>
              <a:t>velit</a:t>
            </a:r>
            <a:r>
              <a:rPr lang="it-IT" dirty="0"/>
              <a:t> </a:t>
            </a:r>
            <a:r>
              <a:rPr lang="it-IT" dirty="0" err="1"/>
              <a:t>lorem</a:t>
            </a:r>
            <a:r>
              <a:rPr lang="it-IT" dirty="0"/>
              <a:t>. </a:t>
            </a:r>
            <a:r>
              <a:rPr lang="it-IT" dirty="0" err="1"/>
              <a:t>Suspendisse</a:t>
            </a:r>
            <a:r>
              <a:rPr lang="it-IT" dirty="0"/>
              <a:t> </a:t>
            </a:r>
            <a:r>
              <a:rPr lang="it-IT" dirty="0" err="1"/>
              <a:t>turpis</a:t>
            </a:r>
            <a:r>
              <a:rPr lang="it-IT" dirty="0"/>
              <a:t> </a:t>
            </a:r>
            <a:r>
              <a:rPr lang="it-IT" dirty="0" err="1"/>
              <a:t>sem</a:t>
            </a:r>
            <a:r>
              <a:rPr lang="it-IT" dirty="0"/>
              <a:t>, </a:t>
            </a:r>
            <a:r>
              <a:rPr lang="it-IT" dirty="0" err="1"/>
              <a:t>tincidunt</a:t>
            </a:r>
            <a:r>
              <a:rPr lang="it-IT" dirty="0"/>
              <a:t> pulvinar </a:t>
            </a:r>
            <a:r>
              <a:rPr lang="it-IT" dirty="0" err="1"/>
              <a:t>sodales</a:t>
            </a:r>
            <a:r>
              <a:rPr lang="it-IT" dirty="0"/>
              <a:t> </a:t>
            </a:r>
            <a:r>
              <a:rPr lang="it-IT" dirty="0" err="1"/>
              <a:t>sed</a:t>
            </a:r>
            <a:r>
              <a:rPr lang="it-IT" dirty="0"/>
              <a:t>, </a:t>
            </a:r>
            <a:r>
              <a:rPr lang="it-IT" dirty="0" err="1"/>
              <a:t>feugiat</a:t>
            </a:r>
            <a:r>
              <a:rPr lang="it-IT" dirty="0"/>
              <a:t> a </a:t>
            </a:r>
            <a:r>
              <a:rPr lang="it-IT" dirty="0" err="1"/>
              <a:t>erat</a:t>
            </a:r>
            <a:r>
              <a:rPr lang="it-IT" dirty="0"/>
              <a:t>. </a:t>
            </a:r>
            <a:r>
              <a:rPr lang="it-IT" dirty="0" err="1"/>
              <a:t>Phasellus</a:t>
            </a:r>
            <a:r>
              <a:rPr lang="it-IT" dirty="0"/>
              <a:t> ut mi </a:t>
            </a:r>
            <a:r>
              <a:rPr lang="it-IT" dirty="0" err="1"/>
              <a:t>at</a:t>
            </a:r>
            <a:r>
              <a:rPr lang="it-IT" dirty="0"/>
              <a:t> </a:t>
            </a:r>
            <a:r>
              <a:rPr lang="it-IT" dirty="0" err="1"/>
              <a:t>tortor</a:t>
            </a:r>
            <a:r>
              <a:rPr lang="it-IT" dirty="0"/>
              <a:t> </a:t>
            </a:r>
            <a:r>
              <a:rPr lang="it-IT" dirty="0" err="1"/>
              <a:t>interdum</a:t>
            </a:r>
            <a:r>
              <a:rPr lang="it-IT" dirty="0"/>
              <a:t> </a:t>
            </a:r>
            <a:r>
              <a:rPr lang="it-IT" dirty="0" err="1"/>
              <a:t>dictum</a:t>
            </a:r>
            <a:r>
              <a:rPr lang="it-IT" dirty="0"/>
              <a:t>. </a:t>
            </a:r>
            <a:r>
              <a:rPr lang="it-IT" dirty="0" err="1"/>
              <a:t>Sed</a:t>
            </a:r>
            <a:r>
              <a:rPr lang="it-IT" dirty="0"/>
              <a:t> </a:t>
            </a:r>
            <a:r>
              <a:rPr lang="it-IT" dirty="0" err="1"/>
              <a:t>accumsan</a:t>
            </a:r>
            <a:r>
              <a:rPr lang="it-IT" dirty="0"/>
              <a:t> </a:t>
            </a:r>
            <a:r>
              <a:rPr lang="it-IT" dirty="0" err="1"/>
              <a:t>mauris</a:t>
            </a:r>
            <a:r>
              <a:rPr lang="it-IT" dirty="0"/>
              <a:t> id </a:t>
            </a:r>
            <a:r>
              <a:rPr lang="it-IT" dirty="0" err="1"/>
              <a:t>augue</a:t>
            </a:r>
            <a:r>
              <a:rPr lang="it-IT" dirty="0"/>
              <a:t> </a:t>
            </a:r>
            <a:r>
              <a:rPr lang="it-IT" dirty="0" err="1"/>
              <a:t>bibendum</a:t>
            </a:r>
            <a:r>
              <a:rPr lang="it-IT" dirty="0"/>
              <a:t> </a:t>
            </a:r>
            <a:r>
              <a:rPr lang="it-IT" dirty="0" err="1"/>
              <a:t>dictum</a:t>
            </a:r>
            <a:r>
              <a:rPr lang="it-IT" dirty="0"/>
              <a:t>.</a:t>
            </a:r>
          </a:p>
        </p:txBody>
      </p:sp>
      <p:sp>
        <p:nvSpPr>
          <p:cNvPr id="10" name="Segnaposto numero diapositiva 5">
            <a:extLst>
              <a:ext uri="{FF2B5EF4-FFF2-40B4-BE49-F238E27FC236}">
                <a16:creationId xmlns:a16="http://schemas.microsoft.com/office/drawing/2014/main" id="{D063E752-FC99-A249-BB88-73C9E4E34A1C}"/>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
        <p:nvSpPr>
          <p:cNvPr id="11" name="Segnaposto contenuto 3">
            <a:extLst>
              <a:ext uri="{FF2B5EF4-FFF2-40B4-BE49-F238E27FC236}">
                <a16:creationId xmlns:a16="http://schemas.microsoft.com/office/drawing/2014/main" id="{143B471E-7CEB-024E-9D9E-A69E81E8690B}"/>
              </a:ext>
            </a:extLst>
          </p:cNvPr>
          <p:cNvSpPr>
            <a:spLocks noGrp="1"/>
          </p:cNvSpPr>
          <p:nvPr>
            <p:ph sz="half" idx="2"/>
          </p:nvPr>
        </p:nvSpPr>
        <p:spPr>
          <a:xfrm>
            <a:off x="6172200" y="569535"/>
            <a:ext cx="5239978" cy="5219850"/>
          </a:xfrm>
          <a:prstGeom prst="rect">
            <a:avLst/>
          </a:prstGeom>
        </p:spPr>
        <p:txBody>
          <a:bodyPr numCol="1" spcCol="0">
            <a:normAutofit/>
          </a:bodyPr>
          <a:lstStyle>
            <a:lvl1pPr>
              <a:defRPr sz="1800" b="1">
                <a:latin typeface="Rubik" pitchFamily="2" charset="-79"/>
                <a:cs typeface="Rubik" pitchFamily="2" charset="-79"/>
              </a:defRPr>
            </a:lvl1pPr>
            <a:lvl2pPr>
              <a:defRPr sz="1600">
                <a:latin typeface="Rubik" pitchFamily="2" charset="-79"/>
                <a:cs typeface="Rubik" pitchFamily="2" charset="-79"/>
              </a:defRPr>
            </a:lvl2pPr>
            <a:lvl3pPr>
              <a:defRPr sz="1200">
                <a:latin typeface="Rubik" pitchFamily="2" charset="-79"/>
                <a:cs typeface="Rubik" pitchFamily="2" charset="-79"/>
              </a:defRPr>
            </a:lvl3pPr>
            <a:lvl4pPr>
              <a:defRPr sz="2000">
                <a:latin typeface="Rubik" pitchFamily="2" charset="-79"/>
                <a:cs typeface="Rubik" pitchFamily="2" charset="-79"/>
              </a:defRPr>
            </a:lvl4pPr>
            <a:lvl5pPr>
              <a:defRPr sz="2000">
                <a:latin typeface="Rubik" pitchFamily="2" charset="-79"/>
                <a:cs typeface="Rubik" pitchFamily="2" charset="-79"/>
              </a:defRPr>
            </a:lvl5pPr>
          </a:lstStyle>
          <a:p>
            <a:pPr lvl="0"/>
            <a:r>
              <a:rPr lang="it-IT" dirty="0"/>
              <a:t>Modifica gli stili del testo dello schema</a:t>
            </a:r>
          </a:p>
          <a:p>
            <a:pPr lvl="1"/>
            <a:r>
              <a:rPr lang="it-IT" dirty="0"/>
              <a:t>Secondo livello</a:t>
            </a:r>
          </a:p>
          <a:p>
            <a:pPr lvl="2"/>
            <a:r>
              <a:rPr lang="it-IT" dirty="0"/>
              <a:t>Terzo </a:t>
            </a:r>
            <a:r>
              <a:rPr lang="it-IT" dirty="0" err="1"/>
              <a:t>livelloTerzo</a:t>
            </a:r>
            <a:r>
              <a:rPr lang="it-IT" dirty="0"/>
              <a:t> livello</a:t>
            </a:r>
          </a:p>
          <a:p>
            <a:pPr lvl="2"/>
            <a:endParaRPr lang="it-IT" dirty="0"/>
          </a:p>
        </p:txBody>
      </p:sp>
    </p:spTree>
    <p:extLst>
      <p:ext uri="{BB962C8B-B14F-4D97-AF65-F5344CB8AC3E}">
        <p14:creationId xmlns:p14="http://schemas.microsoft.com/office/powerpoint/2010/main" val="18612008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uto con didascalia">
    <p:spTree>
      <p:nvGrpSpPr>
        <p:cNvPr id="1" name=""/>
        <p:cNvGrpSpPr/>
        <p:nvPr/>
      </p:nvGrpSpPr>
      <p:grpSpPr>
        <a:xfrm>
          <a:off x="0" y="0"/>
          <a:ext cx="0" cy="0"/>
          <a:chOff x="0" y="0"/>
          <a:chExt cx="0" cy="0"/>
        </a:xfrm>
      </p:grpSpPr>
      <p:sp>
        <p:nvSpPr>
          <p:cNvPr id="10" name="Segnaposto numero diapositiva 5">
            <a:extLst>
              <a:ext uri="{FF2B5EF4-FFF2-40B4-BE49-F238E27FC236}">
                <a16:creationId xmlns:a16="http://schemas.microsoft.com/office/drawing/2014/main" id="{8715B9ED-2EE3-C04A-B74D-B54C61872C59}"/>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
        <p:nvSpPr>
          <p:cNvPr id="11" name="Titolo 1">
            <a:extLst>
              <a:ext uri="{FF2B5EF4-FFF2-40B4-BE49-F238E27FC236}">
                <a16:creationId xmlns:a16="http://schemas.microsoft.com/office/drawing/2014/main" id="{1271985D-3113-DC47-839E-4C2FB070ADA9}"/>
              </a:ext>
            </a:extLst>
          </p:cNvPr>
          <p:cNvSpPr>
            <a:spLocks noGrp="1"/>
          </p:cNvSpPr>
          <p:nvPr>
            <p:ph type="title" hasCustomPrompt="1"/>
          </p:nvPr>
        </p:nvSpPr>
        <p:spPr>
          <a:xfrm>
            <a:off x="774828" y="569535"/>
            <a:ext cx="10650644" cy="996715"/>
          </a:xfrm>
          <a:prstGeom prst="rect">
            <a:avLst/>
          </a:prstGeom>
        </p:spPr>
        <p:txBody>
          <a:bodyPr anchor="t" anchorCtr="0">
            <a:normAutofit/>
          </a:bodyPr>
          <a:lstStyle>
            <a:lvl1pPr>
              <a:defRPr sz="3500" b="1" i="0">
                <a:solidFill>
                  <a:schemeClr val="tx1"/>
                </a:solidFill>
                <a:latin typeface="Rubik" pitchFamily="2" charset="-79"/>
                <a:cs typeface="Rubik" pitchFamily="2" charset="-79"/>
              </a:defRPr>
            </a:lvl1pPr>
          </a:lstStyle>
          <a:p>
            <a:r>
              <a:rPr lang="it-IT" dirty="0"/>
              <a:t>Titolo della slide</a:t>
            </a:r>
            <a:br>
              <a:rPr lang="it-IT" dirty="0"/>
            </a:br>
            <a:r>
              <a:rPr lang="it-IT" dirty="0"/>
              <a:t>fino a 2 righe</a:t>
            </a:r>
          </a:p>
        </p:txBody>
      </p:sp>
      <p:sp>
        <p:nvSpPr>
          <p:cNvPr id="12" name="Segnaposto contenuto 2">
            <a:extLst>
              <a:ext uri="{FF2B5EF4-FFF2-40B4-BE49-F238E27FC236}">
                <a16:creationId xmlns:a16="http://schemas.microsoft.com/office/drawing/2014/main" id="{EFE370B8-594B-3B4C-A499-384818115BA8}"/>
              </a:ext>
            </a:extLst>
          </p:cNvPr>
          <p:cNvSpPr>
            <a:spLocks noGrp="1"/>
          </p:cNvSpPr>
          <p:nvPr>
            <p:ph idx="1" hasCustomPrompt="1"/>
          </p:nvPr>
        </p:nvSpPr>
        <p:spPr>
          <a:xfrm>
            <a:off x="770677" y="2201713"/>
            <a:ext cx="2923499" cy="3587672"/>
          </a:xfrm>
          <a:prstGeom prst="rect">
            <a:avLst/>
          </a:prstGeom>
        </p:spPr>
        <p:txBody>
          <a:bodyPr numCol="1" spcCol="0">
            <a:normAutofit/>
          </a:bodyPr>
          <a:lstStyle>
            <a:lvl1pPr marL="0" indent="0">
              <a:buNone/>
              <a:defRPr sz="1800" b="0" i="0">
                <a:latin typeface="Rubik" pitchFamily="2" charset="-79"/>
                <a:cs typeface="Rubik" pitchFamily="2" charset="-79"/>
              </a:defRPr>
            </a:lvl1pPr>
          </a:lstStyle>
          <a:p>
            <a:pPr lvl="0"/>
            <a:r>
              <a:rPr lang="it-IT" dirty="0"/>
              <a:t>Testo della slide.</a:t>
            </a:r>
            <a:br>
              <a:rPr lang="it-IT" dirty="0"/>
            </a:br>
            <a:r>
              <a:rPr lang="it-IT" dirty="0" err="1"/>
              <a:t>Lorem</a:t>
            </a:r>
            <a:r>
              <a:rPr lang="it-IT" dirty="0"/>
              <a:t> </a:t>
            </a:r>
            <a:r>
              <a:rPr lang="it-IT" dirty="0" err="1"/>
              <a:t>ipsum</a:t>
            </a:r>
            <a:r>
              <a:rPr lang="it-IT" dirty="0"/>
              <a:t> </a:t>
            </a:r>
            <a:r>
              <a:rPr lang="it-IT" dirty="0" err="1"/>
              <a:t>dolor</a:t>
            </a:r>
            <a:r>
              <a:rPr lang="it-IT" dirty="0"/>
              <a:t> </a:t>
            </a:r>
            <a:r>
              <a:rPr lang="it-IT" dirty="0" err="1"/>
              <a:t>sit</a:t>
            </a:r>
            <a:r>
              <a:rPr lang="it-IT" dirty="0"/>
              <a:t> </a:t>
            </a:r>
            <a:r>
              <a:rPr lang="it-IT" dirty="0" err="1"/>
              <a:t>amet</a:t>
            </a:r>
            <a:r>
              <a:rPr lang="it-IT" dirty="0"/>
              <a:t>, </a:t>
            </a:r>
            <a:r>
              <a:rPr lang="it-IT" dirty="0" err="1"/>
              <a:t>consectetur</a:t>
            </a:r>
            <a:r>
              <a:rPr lang="it-IT" dirty="0"/>
              <a:t> </a:t>
            </a:r>
            <a:r>
              <a:rPr lang="it-IT" dirty="0" err="1"/>
              <a:t>adipiscing</a:t>
            </a:r>
            <a:r>
              <a:rPr lang="it-IT" dirty="0"/>
              <a:t> </a:t>
            </a:r>
            <a:r>
              <a:rPr lang="it-IT" dirty="0" err="1"/>
              <a:t>elit</a:t>
            </a:r>
            <a:r>
              <a:rPr lang="it-IT" dirty="0"/>
              <a:t>. </a:t>
            </a:r>
            <a:r>
              <a:rPr lang="it-IT" dirty="0" err="1"/>
              <a:t>Sed</a:t>
            </a:r>
            <a:r>
              <a:rPr lang="it-IT" dirty="0"/>
              <a:t> </a:t>
            </a:r>
            <a:r>
              <a:rPr lang="it-IT" dirty="0" err="1"/>
              <a:t>vel</a:t>
            </a:r>
            <a:r>
              <a:rPr lang="it-IT" dirty="0"/>
              <a:t> </a:t>
            </a:r>
            <a:r>
              <a:rPr lang="it-IT" dirty="0" err="1"/>
              <a:t>tellus</a:t>
            </a:r>
            <a:r>
              <a:rPr lang="it-IT" dirty="0"/>
              <a:t> </a:t>
            </a:r>
            <a:r>
              <a:rPr lang="it-IT" dirty="0" err="1"/>
              <a:t>efficitur</a:t>
            </a:r>
            <a:r>
              <a:rPr lang="it-IT" dirty="0"/>
              <a:t>, </a:t>
            </a:r>
            <a:r>
              <a:rPr lang="it-IT" dirty="0" err="1"/>
              <a:t>consequat</a:t>
            </a:r>
            <a:r>
              <a:rPr lang="it-IT" dirty="0"/>
              <a:t> </a:t>
            </a:r>
            <a:r>
              <a:rPr lang="it-IT" dirty="0" err="1"/>
              <a:t>neque</a:t>
            </a:r>
            <a:r>
              <a:rPr lang="it-IT" dirty="0"/>
              <a:t> </a:t>
            </a:r>
            <a:r>
              <a:rPr lang="it-IT" dirty="0" err="1"/>
              <a:t>sed</a:t>
            </a:r>
            <a:r>
              <a:rPr lang="it-IT" dirty="0"/>
              <a:t>, </a:t>
            </a:r>
            <a:r>
              <a:rPr lang="it-IT" dirty="0" err="1"/>
              <a:t>consectetur</a:t>
            </a:r>
            <a:r>
              <a:rPr lang="it-IT" dirty="0"/>
              <a:t> </a:t>
            </a:r>
            <a:r>
              <a:rPr lang="it-IT" dirty="0" err="1"/>
              <a:t>nunc</a:t>
            </a:r>
            <a:r>
              <a:rPr lang="it-IT" dirty="0"/>
              <a:t>. </a:t>
            </a:r>
            <a:r>
              <a:rPr lang="it-IT" dirty="0" err="1"/>
              <a:t>Pellentesque</a:t>
            </a:r>
            <a:r>
              <a:rPr lang="it-IT" dirty="0"/>
              <a:t> </a:t>
            </a:r>
            <a:r>
              <a:rPr lang="it-IT" dirty="0" err="1"/>
              <a:t>blandit</a:t>
            </a:r>
            <a:r>
              <a:rPr lang="it-IT" dirty="0"/>
              <a:t> </a:t>
            </a:r>
            <a:r>
              <a:rPr lang="it-IT" dirty="0" err="1"/>
              <a:t>interdum</a:t>
            </a:r>
            <a:r>
              <a:rPr lang="it-IT" dirty="0"/>
              <a:t> </a:t>
            </a:r>
            <a:r>
              <a:rPr lang="it-IT" dirty="0" err="1"/>
              <a:t>lobortis</a:t>
            </a:r>
            <a:r>
              <a:rPr lang="it-IT" dirty="0"/>
              <a:t>. </a:t>
            </a:r>
          </a:p>
        </p:txBody>
      </p:sp>
      <p:graphicFrame>
        <p:nvGraphicFramePr>
          <p:cNvPr id="13" name="Grafico 12">
            <a:extLst>
              <a:ext uri="{FF2B5EF4-FFF2-40B4-BE49-F238E27FC236}">
                <a16:creationId xmlns:a16="http://schemas.microsoft.com/office/drawing/2014/main" id="{FDD4A0A1-E21E-3748-A3F4-E3C231CFA124}"/>
              </a:ext>
            </a:extLst>
          </p:cNvPr>
          <p:cNvGraphicFramePr/>
          <p:nvPr userDrawn="1">
            <p:extLst>
              <p:ext uri="{D42A27DB-BD31-4B8C-83A1-F6EECF244321}">
                <p14:modId xmlns:p14="http://schemas.microsoft.com/office/powerpoint/2010/main" val="62865821"/>
              </p:ext>
            </p:extLst>
          </p:nvPr>
        </p:nvGraphicFramePr>
        <p:xfrm>
          <a:off x="4023360" y="2201713"/>
          <a:ext cx="7384758" cy="358767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340611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magine con didascalia">
    <p:spTree>
      <p:nvGrpSpPr>
        <p:cNvPr id="1" name=""/>
        <p:cNvGrpSpPr/>
        <p:nvPr/>
      </p:nvGrpSpPr>
      <p:grpSpPr>
        <a:xfrm>
          <a:off x="0" y="0"/>
          <a:ext cx="0" cy="0"/>
          <a:chOff x="0" y="0"/>
          <a:chExt cx="0" cy="0"/>
        </a:xfrm>
      </p:grpSpPr>
      <p:sp>
        <p:nvSpPr>
          <p:cNvPr id="10" name="Segnaposto numero diapositiva 5">
            <a:extLst>
              <a:ext uri="{FF2B5EF4-FFF2-40B4-BE49-F238E27FC236}">
                <a16:creationId xmlns:a16="http://schemas.microsoft.com/office/drawing/2014/main" id="{398942C3-1CBC-AA4C-8933-1F5FDC15F8C1}"/>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
        <p:nvSpPr>
          <p:cNvPr id="11" name="Titolo 1">
            <a:extLst>
              <a:ext uri="{FF2B5EF4-FFF2-40B4-BE49-F238E27FC236}">
                <a16:creationId xmlns:a16="http://schemas.microsoft.com/office/drawing/2014/main" id="{1E956E04-B809-624D-9D17-D1FF1D3F851C}"/>
              </a:ext>
            </a:extLst>
          </p:cNvPr>
          <p:cNvSpPr>
            <a:spLocks noGrp="1"/>
          </p:cNvSpPr>
          <p:nvPr>
            <p:ph type="title" hasCustomPrompt="1"/>
          </p:nvPr>
        </p:nvSpPr>
        <p:spPr>
          <a:xfrm>
            <a:off x="774828" y="569535"/>
            <a:ext cx="10650644" cy="5219850"/>
          </a:xfrm>
          <a:prstGeom prst="rect">
            <a:avLst/>
          </a:prstGeom>
        </p:spPr>
        <p:txBody>
          <a:bodyPr anchor="t" anchorCtr="0">
            <a:normAutofit/>
          </a:bodyPr>
          <a:lstStyle>
            <a:lvl1pPr>
              <a:defRPr sz="3500" b="0" i="1">
                <a:solidFill>
                  <a:srgbClr val="4E5960"/>
                </a:solidFill>
                <a:latin typeface="Rubik Light" pitchFamily="2" charset="-79"/>
                <a:cs typeface="Rubik Light" pitchFamily="2" charset="-79"/>
              </a:defRPr>
            </a:lvl1pPr>
          </a:lstStyle>
          <a:p>
            <a:r>
              <a:rPr lang="it-IT" dirty="0"/>
              <a:t>–</a:t>
            </a:r>
            <a:br>
              <a:rPr lang="it-IT" dirty="0"/>
            </a:br>
            <a:r>
              <a:rPr lang="it-IT" dirty="0"/>
              <a:t>Il tempo non è affatto ciò che sembra.</a:t>
            </a:r>
            <a:br>
              <a:rPr lang="it-IT" dirty="0"/>
            </a:br>
            <a:r>
              <a:rPr lang="it-IT" dirty="0"/>
              <a:t>Non scorre in una sola direzione, e il futuro esiste</a:t>
            </a:r>
            <a:br>
              <a:rPr lang="it-IT" dirty="0"/>
            </a:br>
            <a:r>
              <a:rPr lang="it-IT" dirty="0"/>
              <a:t>contemporaneamente al passato.</a:t>
            </a:r>
            <a:br>
              <a:rPr lang="it-IT" dirty="0"/>
            </a:br>
            <a:endParaRPr lang="it-IT" dirty="0"/>
          </a:p>
        </p:txBody>
      </p:sp>
      <p:sp>
        <p:nvSpPr>
          <p:cNvPr id="18" name="CasellaDiTesto 17">
            <a:extLst>
              <a:ext uri="{FF2B5EF4-FFF2-40B4-BE49-F238E27FC236}">
                <a16:creationId xmlns:a16="http://schemas.microsoft.com/office/drawing/2014/main" id="{3043842B-2248-F944-A056-15A4360C82CA}"/>
              </a:ext>
            </a:extLst>
          </p:cNvPr>
          <p:cNvSpPr txBox="1"/>
          <p:nvPr userDrawn="1"/>
        </p:nvSpPr>
        <p:spPr>
          <a:xfrm>
            <a:off x="774828" y="3010183"/>
            <a:ext cx="3438144" cy="338554"/>
          </a:xfrm>
          <a:prstGeom prst="rect">
            <a:avLst/>
          </a:prstGeom>
          <a:noFill/>
        </p:spPr>
        <p:txBody>
          <a:bodyPr wrap="square" rtlCol="0">
            <a:spAutoFit/>
          </a:bodyPr>
          <a:lstStyle/>
          <a:p>
            <a:r>
              <a:rPr lang="it-IT" sz="1600" dirty="0">
                <a:solidFill>
                  <a:srgbClr val="426EB0"/>
                </a:solidFill>
                <a:latin typeface="Rubik" pitchFamily="2" charset="-79"/>
                <a:cs typeface="Rubik" pitchFamily="2" charset="-79"/>
              </a:rPr>
              <a:t>Albert Einstein</a:t>
            </a:r>
          </a:p>
        </p:txBody>
      </p:sp>
    </p:spTree>
    <p:extLst>
      <p:ext uri="{BB962C8B-B14F-4D97-AF65-F5344CB8AC3E}">
        <p14:creationId xmlns:p14="http://schemas.microsoft.com/office/powerpoint/2010/main" val="38788095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olo e testo verticale">
    <p:spTree>
      <p:nvGrpSpPr>
        <p:cNvPr id="1" name=""/>
        <p:cNvGrpSpPr/>
        <p:nvPr/>
      </p:nvGrpSpPr>
      <p:grpSpPr>
        <a:xfrm>
          <a:off x="0" y="0"/>
          <a:ext cx="0" cy="0"/>
          <a:chOff x="0" y="0"/>
          <a:chExt cx="0" cy="0"/>
        </a:xfrm>
      </p:grpSpPr>
      <p:sp>
        <p:nvSpPr>
          <p:cNvPr id="9" name="Segnaposto numero diapositiva 5">
            <a:extLst>
              <a:ext uri="{FF2B5EF4-FFF2-40B4-BE49-F238E27FC236}">
                <a16:creationId xmlns:a16="http://schemas.microsoft.com/office/drawing/2014/main" id="{C16B92E1-8C3F-0840-8110-36AB6422508B}"/>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
        <p:nvSpPr>
          <p:cNvPr id="10" name="Titolo 1">
            <a:extLst>
              <a:ext uri="{FF2B5EF4-FFF2-40B4-BE49-F238E27FC236}">
                <a16:creationId xmlns:a16="http://schemas.microsoft.com/office/drawing/2014/main" id="{16504F75-7A1C-1342-AF46-9CCA255A98B7}"/>
              </a:ext>
            </a:extLst>
          </p:cNvPr>
          <p:cNvSpPr>
            <a:spLocks noGrp="1"/>
          </p:cNvSpPr>
          <p:nvPr>
            <p:ph type="title" hasCustomPrompt="1"/>
          </p:nvPr>
        </p:nvSpPr>
        <p:spPr>
          <a:xfrm>
            <a:off x="774828" y="569535"/>
            <a:ext cx="10650644" cy="5219850"/>
          </a:xfrm>
          <a:prstGeom prst="rect">
            <a:avLst/>
          </a:prstGeom>
        </p:spPr>
        <p:txBody>
          <a:bodyPr anchor="t" anchorCtr="0">
            <a:normAutofit/>
          </a:bodyPr>
          <a:lstStyle>
            <a:lvl1pPr>
              <a:defRPr sz="2800" b="0" i="1">
                <a:solidFill>
                  <a:srgbClr val="4E5960"/>
                </a:solidFill>
                <a:latin typeface="Rubik Light" pitchFamily="2" charset="-79"/>
                <a:cs typeface="Rubik Light" pitchFamily="2" charset="-79"/>
              </a:defRPr>
            </a:lvl1pPr>
          </a:lstStyle>
          <a:p>
            <a:r>
              <a:rPr lang="it-IT" dirty="0"/>
              <a:t>–</a:t>
            </a:r>
            <a:br>
              <a:rPr lang="it-IT" dirty="0"/>
            </a:br>
            <a:r>
              <a:rPr lang="it-IT" dirty="0"/>
              <a:t>Il genio altro non è che la capacità di osservare la realtà da prospettive non ordinarie. Mentre una persona intelligente, quando riesce a trovare un ago in un pagliaio, si ferma soddisfatta, il genio continua a cercare per trovarne un secondo, un terzo ed eventualmente un quarto.</a:t>
            </a:r>
            <a:br>
              <a:rPr lang="it-IT" dirty="0"/>
            </a:br>
            <a:endParaRPr lang="it-IT" dirty="0"/>
          </a:p>
        </p:txBody>
      </p:sp>
      <p:sp>
        <p:nvSpPr>
          <p:cNvPr id="11" name="CasellaDiTesto 10">
            <a:extLst>
              <a:ext uri="{FF2B5EF4-FFF2-40B4-BE49-F238E27FC236}">
                <a16:creationId xmlns:a16="http://schemas.microsoft.com/office/drawing/2014/main" id="{C7A67D7F-D570-4D41-BB68-1FFD3B3FA1B7}"/>
              </a:ext>
            </a:extLst>
          </p:cNvPr>
          <p:cNvSpPr txBox="1"/>
          <p:nvPr userDrawn="1"/>
        </p:nvSpPr>
        <p:spPr>
          <a:xfrm>
            <a:off x="774828" y="3695983"/>
            <a:ext cx="3438144" cy="338554"/>
          </a:xfrm>
          <a:prstGeom prst="rect">
            <a:avLst/>
          </a:prstGeom>
          <a:noFill/>
        </p:spPr>
        <p:txBody>
          <a:bodyPr wrap="square" rtlCol="0">
            <a:spAutoFit/>
          </a:bodyPr>
          <a:lstStyle/>
          <a:p>
            <a:r>
              <a:rPr lang="it-IT" sz="1600" dirty="0">
                <a:solidFill>
                  <a:srgbClr val="426EB0"/>
                </a:solidFill>
                <a:latin typeface="Rubik" pitchFamily="2" charset="-79"/>
                <a:cs typeface="Rubik" pitchFamily="2" charset="-79"/>
              </a:rPr>
              <a:t>Albert Einstein</a:t>
            </a:r>
          </a:p>
        </p:txBody>
      </p:sp>
    </p:spTree>
    <p:extLst>
      <p:ext uri="{BB962C8B-B14F-4D97-AF65-F5344CB8AC3E}">
        <p14:creationId xmlns:p14="http://schemas.microsoft.com/office/powerpoint/2010/main" val="42470301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apositiva titolo">
    <p:spTree>
      <p:nvGrpSpPr>
        <p:cNvPr id="1" name=""/>
        <p:cNvGrpSpPr/>
        <p:nvPr/>
      </p:nvGrpSpPr>
      <p:grpSpPr>
        <a:xfrm>
          <a:off x="0" y="0"/>
          <a:ext cx="0" cy="0"/>
          <a:chOff x="0" y="0"/>
          <a:chExt cx="0" cy="0"/>
        </a:xfrm>
      </p:grpSpPr>
      <p:sp>
        <p:nvSpPr>
          <p:cNvPr id="10" name="Segnaposto numero diapositiva 5">
            <a:extLst>
              <a:ext uri="{FF2B5EF4-FFF2-40B4-BE49-F238E27FC236}">
                <a16:creationId xmlns:a16="http://schemas.microsoft.com/office/drawing/2014/main" id="{AB53C4FE-52FE-3449-8EAF-469CF991AF77}"/>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Tree>
    <p:extLst>
      <p:ext uri="{BB962C8B-B14F-4D97-AF65-F5344CB8AC3E}">
        <p14:creationId xmlns:p14="http://schemas.microsoft.com/office/powerpoint/2010/main" val="22960894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Layout personalizzato">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6795BBBD-176F-C24F-9E4D-AA8C3F3DEDAA}"/>
              </a:ext>
            </a:extLst>
          </p:cNvPr>
          <p:cNvPicPr>
            <a:picLocks noChangeAspect="1"/>
          </p:cNvPicPr>
          <p:nvPr userDrawn="1"/>
        </p:nvPicPr>
        <p:blipFill>
          <a:blip r:embed="rId2"/>
          <a:stretch>
            <a:fillRect/>
          </a:stretch>
        </p:blipFill>
        <p:spPr>
          <a:xfrm>
            <a:off x="0" y="3175"/>
            <a:ext cx="12192000" cy="6851650"/>
          </a:xfrm>
          <a:prstGeom prst="rect">
            <a:avLst/>
          </a:prstGeom>
        </p:spPr>
      </p:pic>
      <p:sp>
        <p:nvSpPr>
          <p:cNvPr id="5" name="Titolo 1">
            <a:extLst>
              <a:ext uri="{FF2B5EF4-FFF2-40B4-BE49-F238E27FC236}">
                <a16:creationId xmlns:a16="http://schemas.microsoft.com/office/drawing/2014/main" id="{80B721A2-8B07-D445-BB00-FB076E5B4950}"/>
              </a:ext>
            </a:extLst>
          </p:cNvPr>
          <p:cNvSpPr>
            <a:spLocks noGrp="1"/>
          </p:cNvSpPr>
          <p:nvPr>
            <p:ph type="title" hasCustomPrompt="1"/>
          </p:nvPr>
        </p:nvSpPr>
        <p:spPr>
          <a:xfrm>
            <a:off x="774826" y="2590030"/>
            <a:ext cx="6784921" cy="1003405"/>
          </a:xfrm>
          <a:prstGeom prst="rect">
            <a:avLst/>
          </a:prstGeom>
        </p:spPr>
        <p:txBody>
          <a:bodyPr anchor="t" anchorCtr="0">
            <a:noAutofit/>
          </a:bodyPr>
          <a:lstStyle>
            <a:lvl1pPr>
              <a:defRPr sz="3500" b="1" i="0">
                <a:solidFill>
                  <a:schemeClr val="bg1"/>
                </a:solidFill>
                <a:latin typeface="Rubik" pitchFamily="2" charset="-79"/>
                <a:cs typeface="Rubik" pitchFamily="2" charset="-79"/>
              </a:defRPr>
            </a:lvl1pPr>
          </a:lstStyle>
          <a:p>
            <a:r>
              <a:rPr lang="it-IT" dirty="0"/>
              <a:t>Titolo della presentazione</a:t>
            </a:r>
            <a:br>
              <a:rPr lang="it-IT" dirty="0"/>
            </a:br>
            <a:r>
              <a:rPr lang="it-IT" dirty="0"/>
              <a:t>fino a 2 righe</a:t>
            </a:r>
          </a:p>
        </p:txBody>
      </p:sp>
      <p:sp>
        <p:nvSpPr>
          <p:cNvPr id="6" name="Titolo 1">
            <a:extLst>
              <a:ext uri="{FF2B5EF4-FFF2-40B4-BE49-F238E27FC236}">
                <a16:creationId xmlns:a16="http://schemas.microsoft.com/office/drawing/2014/main" id="{4BA77A8F-35F4-8846-B94F-FCE1DC534949}"/>
              </a:ext>
            </a:extLst>
          </p:cNvPr>
          <p:cNvSpPr txBox="1">
            <a:spLocks/>
          </p:cNvSpPr>
          <p:nvPr userDrawn="1"/>
        </p:nvSpPr>
        <p:spPr>
          <a:xfrm>
            <a:off x="774826" y="4082502"/>
            <a:ext cx="6784921" cy="1003405"/>
          </a:xfrm>
          <a:prstGeom prst="rect">
            <a:avLst/>
          </a:prstGeom>
        </p:spPr>
        <p:txBody>
          <a:bodyPr anchor="t" anchorCtr="0">
            <a:noAutofit/>
          </a:bodyPr>
          <a:lstStyle>
            <a:lvl1pPr algn="l" defTabSz="914400" rtl="0" eaLnBrk="1" latinLnBrk="0" hangingPunct="1">
              <a:lnSpc>
                <a:spcPct val="90000"/>
              </a:lnSpc>
              <a:spcBef>
                <a:spcPct val="0"/>
              </a:spcBef>
              <a:buNone/>
              <a:defRPr sz="3500" b="1" i="0" kern="1200">
                <a:solidFill>
                  <a:schemeClr val="bg1"/>
                </a:solidFill>
                <a:latin typeface="Rubik" pitchFamily="2" charset="-79"/>
                <a:ea typeface="+mj-ea"/>
                <a:cs typeface="Rubik" pitchFamily="2" charset="-79"/>
              </a:defRPr>
            </a:lvl1pPr>
          </a:lstStyle>
          <a:p>
            <a:r>
              <a:rPr lang="it-IT" sz="2000" b="0" dirty="0"/>
              <a:t>Sottotitolo della presentazione. </a:t>
            </a:r>
            <a:r>
              <a:rPr lang="it-IT" sz="2000" b="0" dirty="0" err="1"/>
              <a:t>Lorem</a:t>
            </a:r>
            <a:r>
              <a:rPr lang="it-IT" sz="2000" b="0" dirty="0"/>
              <a:t> </a:t>
            </a:r>
            <a:r>
              <a:rPr lang="it-IT" sz="2000" b="0" dirty="0" err="1"/>
              <a:t>ipsum</a:t>
            </a:r>
            <a:r>
              <a:rPr lang="it-IT" sz="2000" b="0" dirty="0"/>
              <a:t> </a:t>
            </a:r>
            <a:r>
              <a:rPr lang="it-IT" sz="2000" b="0" dirty="0" err="1"/>
              <a:t>dolor</a:t>
            </a:r>
            <a:r>
              <a:rPr lang="it-IT" sz="2000" b="0" dirty="0"/>
              <a:t> </a:t>
            </a:r>
            <a:r>
              <a:rPr lang="it-IT" sz="2000" b="0" dirty="0" err="1"/>
              <a:t>sit</a:t>
            </a:r>
            <a:r>
              <a:rPr lang="it-IT" sz="2000" b="0" dirty="0"/>
              <a:t> </a:t>
            </a:r>
            <a:r>
              <a:rPr lang="it-IT" sz="2000" b="0" dirty="0" err="1"/>
              <a:t>amet</a:t>
            </a:r>
            <a:r>
              <a:rPr lang="it-IT" sz="2000" b="0" dirty="0"/>
              <a:t> </a:t>
            </a:r>
            <a:r>
              <a:rPr lang="it-IT" sz="2000" b="0" dirty="0" err="1"/>
              <a:t>consectetur</a:t>
            </a:r>
            <a:r>
              <a:rPr lang="it-IT" sz="2000" b="0" dirty="0"/>
              <a:t> </a:t>
            </a:r>
            <a:r>
              <a:rPr lang="it-IT" sz="2000" b="0" dirty="0" err="1"/>
              <a:t>adipiscing</a:t>
            </a:r>
            <a:endParaRPr lang="it-IT" sz="2000" b="0" dirty="0"/>
          </a:p>
        </p:txBody>
      </p:sp>
      <p:sp>
        <p:nvSpPr>
          <p:cNvPr id="7" name="Titolo 1">
            <a:extLst>
              <a:ext uri="{FF2B5EF4-FFF2-40B4-BE49-F238E27FC236}">
                <a16:creationId xmlns:a16="http://schemas.microsoft.com/office/drawing/2014/main" id="{DB6E1738-0E7F-E042-ADF5-9EF44603CBE9}"/>
              </a:ext>
            </a:extLst>
          </p:cNvPr>
          <p:cNvSpPr txBox="1">
            <a:spLocks/>
          </p:cNvSpPr>
          <p:nvPr userDrawn="1"/>
        </p:nvSpPr>
        <p:spPr>
          <a:xfrm>
            <a:off x="8995144" y="4061235"/>
            <a:ext cx="2424223" cy="2403359"/>
          </a:xfrm>
          <a:prstGeom prst="rect">
            <a:avLst/>
          </a:prstGeom>
        </p:spPr>
        <p:txBody>
          <a:bodyPr anchor="t" anchorCtr="0">
            <a:noAutofit/>
          </a:bodyPr>
          <a:lstStyle>
            <a:lvl1pPr algn="l" defTabSz="914400" rtl="0" eaLnBrk="1" latinLnBrk="0" hangingPunct="1">
              <a:lnSpc>
                <a:spcPct val="90000"/>
              </a:lnSpc>
              <a:spcBef>
                <a:spcPct val="0"/>
              </a:spcBef>
              <a:buNone/>
              <a:defRPr sz="3500" b="1" i="0" kern="1200">
                <a:solidFill>
                  <a:schemeClr val="bg1"/>
                </a:solidFill>
                <a:latin typeface="Rubik" pitchFamily="2" charset="-79"/>
                <a:ea typeface="+mj-ea"/>
                <a:cs typeface="Rubik" pitchFamily="2" charset="-79"/>
              </a:defRPr>
            </a:lvl1pPr>
          </a:lstStyle>
          <a:p>
            <a:r>
              <a:rPr lang="it-IT" sz="800" b="0" dirty="0">
                <a:solidFill>
                  <a:srgbClr val="426EB0"/>
                </a:solidFill>
              </a:rPr>
              <a:t>RELATORI</a:t>
            </a:r>
          </a:p>
          <a:p>
            <a:r>
              <a:rPr lang="it-IT" sz="1200" b="0" dirty="0"/>
              <a:t>Prof. Nome Cognome</a:t>
            </a:r>
          </a:p>
          <a:p>
            <a:pPr marL="0" marR="0" lvl="0" indent="0" algn="l" defTabSz="914400" rtl="0" eaLnBrk="1" fontAlgn="auto" latinLnBrk="0" hangingPunct="1">
              <a:lnSpc>
                <a:spcPct val="90000"/>
              </a:lnSpc>
              <a:spcBef>
                <a:spcPct val="0"/>
              </a:spcBef>
              <a:spcAft>
                <a:spcPts val="0"/>
              </a:spcAft>
              <a:buClrTx/>
              <a:buSzTx/>
              <a:buFontTx/>
              <a:buNone/>
              <a:tabLst/>
              <a:defRPr/>
            </a:pPr>
            <a:r>
              <a:rPr lang="it-IT" sz="1200" b="0" dirty="0"/>
              <a:t>Prof.ssa Nome Cognome</a:t>
            </a:r>
          </a:p>
          <a:p>
            <a:pPr marL="0" marR="0" lvl="0" indent="0" algn="l" defTabSz="914400" rtl="0" eaLnBrk="1" fontAlgn="auto" latinLnBrk="0" hangingPunct="1">
              <a:lnSpc>
                <a:spcPct val="90000"/>
              </a:lnSpc>
              <a:spcBef>
                <a:spcPct val="0"/>
              </a:spcBef>
              <a:spcAft>
                <a:spcPts val="0"/>
              </a:spcAft>
              <a:buClrTx/>
              <a:buSzTx/>
              <a:buFontTx/>
              <a:buNone/>
              <a:tabLst/>
              <a:defRPr/>
            </a:pPr>
            <a:r>
              <a:rPr lang="it-IT" sz="1200" b="0" dirty="0"/>
              <a:t>Prof. Nome Cognome</a:t>
            </a:r>
          </a:p>
          <a:p>
            <a:endParaRPr lang="it-IT" sz="1200" b="0" dirty="0"/>
          </a:p>
          <a:p>
            <a:endParaRPr lang="it-IT" sz="1200" b="0" dirty="0"/>
          </a:p>
          <a:p>
            <a:r>
              <a:rPr lang="it-IT" sz="800" b="0" dirty="0">
                <a:solidFill>
                  <a:srgbClr val="426EB0"/>
                </a:solidFill>
              </a:rPr>
              <a:t>SEDE</a:t>
            </a:r>
          </a:p>
          <a:p>
            <a:r>
              <a:rPr lang="it-IT" sz="1200" b="0" dirty="0"/>
              <a:t>Kilometro Rosso</a:t>
            </a:r>
          </a:p>
          <a:p>
            <a:endParaRPr lang="it-IT" sz="1200" b="0" dirty="0"/>
          </a:p>
          <a:p>
            <a:r>
              <a:rPr lang="it-IT" sz="800" b="0" dirty="0">
                <a:solidFill>
                  <a:srgbClr val="426EB0"/>
                </a:solidFill>
              </a:rPr>
              <a:t>DATA</a:t>
            </a:r>
          </a:p>
          <a:p>
            <a:r>
              <a:rPr lang="it-IT" sz="1200" b="0" dirty="0"/>
              <a:t>27-12-2019</a:t>
            </a:r>
          </a:p>
          <a:p>
            <a:endParaRPr lang="it-IT" sz="1200" b="0" dirty="0"/>
          </a:p>
          <a:p>
            <a:endParaRPr lang="it-IT" sz="1200" b="0" dirty="0"/>
          </a:p>
        </p:txBody>
      </p:sp>
    </p:spTree>
    <p:extLst>
      <p:ext uri="{BB962C8B-B14F-4D97-AF65-F5344CB8AC3E}">
        <p14:creationId xmlns:p14="http://schemas.microsoft.com/office/powerpoint/2010/main" val="1394035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067467B-D67A-E942-A1A0-204F35803177}"/>
              </a:ext>
            </a:extLst>
          </p:cNvPr>
          <p:cNvSpPr>
            <a:spLocks noGrp="1"/>
          </p:cNvSpPr>
          <p:nvPr>
            <p:ph type="title" hasCustomPrompt="1"/>
          </p:nvPr>
        </p:nvSpPr>
        <p:spPr>
          <a:xfrm>
            <a:off x="774828" y="569535"/>
            <a:ext cx="10650644" cy="996715"/>
          </a:xfrm>
          <a:prstGeom prst="rect">
            <a:avLst/>
          </a:prstGeom>
        </p:spPr>
        <p:txBody>
          <a:bodyPr anchor="t" anchorCtr="0">
            <a:normAutofit/>
          </a:bodyPr>
          <a:lstStyle>
            <a:lvl1pPr>
              <a:defRPr sz="3500" b="1" i="0">
                <a:solidFill>
                  <a:schemeClr val="tx1"/>
                </a:solidFill>
                <a:latin typeface="Rubik" pitchFamily="2" charset="-79"/>
                <a:cs typeface="Rubik" pitchFamily="2" charset="-79"/>
              </a:defRPr>
            </a:lvl1pPr>
          </a:lstStyle>
          <a:p>
            <a:r>
              <a:rPr lang="it-IT" dirty="0"/>
              <a:t>Titolo della slide</a:t>
            </a:r>
            <a:br>
              <a:rPr lang="it-IT" dirty="0"/>
            </a:br>
            <a:r>
              <a:rPr lang="it-IT" dirty="0"/>
              <a:t>fino a 2 righe</a:t>
            </a:r>
          </a:p>
        </p:txBody>
      </p:sp>
      <p:sp>
        <p:nvSpPr>
          <p:cNvPr id="3" name="Segnaposto contenuto 2">
            <a:extLst>
              <a:ext uri="{FF2B5EF4-FFF2-40B4-BE49-F238E27FC236}">
                <a16:creationId xmlns:a16="http://schemas.microsoft.com/office/drawing/2014/main" id="{A5897087-8B22-1A48-99C5-5F9BFE8DE7C0}"/>
              </a:ext>
            </a:extLst>
          </p:cNvPr>
          <p:cNvSpPr>
            <a:spLocks noGrp="1"/>
          </p:cNvSpPr>
          <p:nvPr>
            <p:ph idx="1" hasCustomPrompt="1"/>
          </p:nvPr>
        </p:nvSpPr>
        <p:spPr>
          <a:xfrm>
            <a:off x="770677" y="2201713"/>
            <a:ext cx="10650645" cy="3587672"/>
          </a:xfrm>
          <a:prstGeom prst="rect">
            <a:avLst/>
          </a:prstGeom>
        </p:spPr>
        <p:txBody>
          <a:bodyPr>
            <a:normAutofit/>
          </a:bodyPr>
          <a:lstStyle>
            <a:lvl1pPr marL="0" indent="0">
              <a:buNone/>
              <a:defRPr sz="1800" b="0" i="0">
                <a:latin typeface="Rubik" pitchFamily="2" charset="-79"/>
                <a:cs typeface="Rubik" pitchFamily="2" charset="-79"/>
              </a:defRPr>
            </a:lvl1pPr>
          </a:lstStyle>
          <a:p>
            <a:pPr lvl="0"/>
            <a:r>
              <a:rPr lang="it-IT" dirty="0"/>
              <a:t>Testo della slide.</a:t>
            </a:r>
            <a:br>
              <a:rPr lang="it-IT" dirty="0"/>
            </a:br>
            <a:r>
              <a:rPr lang="it-IT" dirty="0" err="1"/>
              <a:t>Lorem</a:t>
            </a:r>
            <a:r>
              <a:rPr lang="it-IT" dirty="0"/>
              <a:t> </a:t>
            </a:r>
            <a:r>
              <a:rPr lang="it-IT" dirty="0" err="1"/>
              <a:t>ipsum</a:t>
            </a:r>
            <a:r>
              <a:rPr lang="it-IT" dirty="0"/>
              <a:t> </a:t>
            </a:r>
            <a:r>
              <a:rPr lang="it-IT" dirty="0" err="1"/>
              <a:t>dolor</a:t>
            </a:r>
            <a:r>
              <a:rPr lang="it-IT" dirty="0"/>
              <a:t> </a:t>
            </a:r>
            <a:r>
              <a:rPr lang="it-IT" dirty="0" err="1"/>
              <a:t>sit</a:t>
            </a:r>
            <a:r>
              <a:rPr lang="it-IT" dirty="0"/>
              <a:t> </a:t>
            </a:r>
            <a:r>
              <a:rPr lang="it-IT" dirty="0" err="1"/>
              <a:t>amet</a:t>
            </a:r>
            <a:r>
              <a:rPr lang="it-IT" dirty="0"/>
              <a:t>, </a:t>
            </a:r>
            <a:r>
              <a:rPr lang="it-IT" dirty="0" err="1"/>
              <a:t>consectetur</a:t>
            </a:r>
            <a:r>
              <a:rPr lang="it-IT" dirty="0"/>
              <a:t> </a:t>
            </a:r>
            <a:r>
              <a:rPr lang="it-IT" dirty="0" err="1"/>
              <a:t>adipiscing</a:t>
            </a:r>
            <a:r>
              <a:rPr lang="it-IT" dirty="0"/>
              <a:t> </a:t>
            </a:r>
            <a:r>
              <a:rPr lang="it-IT" dirty="0" err="1"/>
              <a:t>elit</a:t>
            </a:r>
            <a:r>
              <a:rPr lang="it-IT" dirty="0"/>
              <a:t>. </a:t>
            </a:r>
            <a:r>
              <a:rPr lang="it-IT" dirty="0" err="1"/>
              <a:t>Sed</a:t>
            </a:r>
            <a:r>
              <a:rPr lang="it-IT" dirty="0"/>
              <a:t> </a:t>
            </a:r>
            <a:r>
              <a:rPr lang="it-IT" dirty="0" err="1"/>
              <a:t>vel</a:t>
            </a:r>
            <a:r>
              <a:rPr lang="it-IT" dirty="0"/>
              <a:t> </a:t>
            </a:r>
            <a:r>
              <a:rPr lang="it-IT" dirty="0" err="1"/>
              <a:t>tellus</a:t>
            </a:r>
            <a:r>
              <a:rPr lang="it-IT" dirty="0"/>
              <a:t> </a:t>
            </a:r>
            <a:r>
              <a:rPr lang="it-IT" dirty="0" err="1"/>
              <a:t>efficitur</a:t>
            </a:r>
            <a:r>
              <a:rPr lang="it-IT" dirty="0"/>
              <a:t>, </a:t>
            </a:r>
            <a:r>
              <a:rPr lang="it-IT" dirty="0" err="1"/>
              <a:t>consequat</a:t>
            </a:r>
            <a:r>
              <a:rPr lang="it-IT" dirty="0"/>
              <a:t> </a:t>
            </a:r>
            <a:r>
              <a:rPr lang="it-IT" dirty="0" err="1"/>
              <a:t>neque</a:t>
            </a:r>
            <a:r>
              <a:rPr lang="it-IT" dirty="0"/>
              <a:t> </a:t>
            </a:r>
            <a:r>
              <a:rPr lang="it-IT" dirty="0" err="1"/>
              <a:t>sed</a:t>
            </a:r>
            <a:r>
              <a:rPr lang="it-IT" dirty="0"/>
              <a:t>, </a:t>
            </a:r>
            <a:r>
              <a:rPr lang="it-IT" dirty="0" err="1"/>
              <a:t>consectetur</a:t>
            </a:r>
            <a:r>
              <a:rPr lang="it-IT" dirty="0"/>
              <a:t> </a:t>
            </a:r>
            <a:r>
              <a:rPr lang="it-IT" dirty="0" err="1"/>
              <a:t>nunc</a:t>
            </a:r>
            <a:r>
              <a:rPr lang="it-IT" dirty="0"/>
              <a:t>. </a:t>
            </a:r>
            <a:r>
              <a:rPr lang="it-IT" dirty="0" err="1"/>
              <a:t>Pellentesque</a:t>
            </a:r>
            <a:r>
              <a:rPr lang="it-IT" dirty="0"/>
              <a:t> </a:t>
            </a:r>
            <a:r>
              <a:rPr lang="it-IT" dirty="0" err="1"/>
              <a:t>blandit</a:t>
            </a:r>
            <a:r>
              <a:rPr lang="it-IT" dirty="0"/>
              <a:t> </a:t>
            </a:r>
            <a:r>
              <a:rPr lang="it-IT" dirty="0" err="1"/>
              <a:t>interdum</a:t>
            </a:r>
            <a:r>
              <a:rPr lang="it-IT" dirty="0"/>
              <a:t> </a:t>
            </a:r>
            <a:r>
              <a:rPr lang="it-IT" dirty="0" err="1"/>
              <a:t>lobortis</a:t>
            </a:r>
            <a:r>
              <a:rPr lang="it-IT" dirty="0"/>
              <a:t>. Ut et ligula </a:t>
            </a:r>
            <a:r>
              <a:rPr lang="it-IT" dirty="0" err="1"/>
              <a:t>vel</a:t>
            </a:r>
            <a:r>
              <a:rPr lang="it-IT" dirty="0"/>
              <a:t> </a:t>
            </a:r>
            <a:r>
              <a:rPr lang="it-IT" dirty="0" err="1"/>
              <a:t>felis</a:t>
            </a:r>
            <a:r>
              <a:rPr lang="it-IT" dirty="0"/>
              <a:t> </a:t>
            </a:r>
            <a:r>
              <a:rPr lang="it-IT" dirty="0" err="1"/>
              <a:t>iaculis</a:t>
            </a:r>
            <a:r>
              <a:rPr lang="it-IT" dirty="0"/>
              <a:t> </a:t>
            </a:r>
            <a:r>
              <a:rPr lang="it-IT" dirty="0" err="1"/>
              <a:t>volutpat</a:t>
            </a:r>
            <a:r>
              <a:rPr lang="it-IT" dirty="0"/>
              <a:t>. Morbi </a:t>
            </a:r>
            <a:r>
              <a:rPr lang="it-IT" dirty="0" err="1"/>
              <a:t>sed</a:t>
            </a:r>
            <a:r>
              <a:rPr lang="it-IT" dirty="0"/>
              <a:t> </a:t>
            </a:r>
            <a:r>
              <a:rPr lang="it-IT" dirty="0" err="1"/>
              <a:t>velit</a:t>
            </a:r>
            <a:r>
              <a:rPr lang="it-IT" dirty="0"/>
              <a:t> </a:t>
            </a:r>
            <a:r>
              <a:rPr lang="it-IT" dirty="0" err="1"/>
              <a:t>lorem</a:t>
            </a:r>
            <a:r>
              <a:rPr lang="it-IT" dirty="0"/>
              <a:t>. </a:t>
            </a:r>
            <a:r>
              <a:rPr lang="it-IT" dirty="0" err="1"/>
              <a:t>Suspendisse</a:t>
            </a:r>
            <a:r>
              <a:rPr lang="it-IT" dirty="0"/>
              <a:t> </a:t>
            </a:r>
            <a:r>
              <a:rPr lang="it-IT" dirty="0" err="1"/>
              <a:t>turpis</a:t>
            </a:r>
            <a:r>
              <a:rPr lang="it-IT" dirty="0"/>
              <a:t> </a:t>
            </a:r>
            <a:r>
              <a:rPr lang="it-IT" dirty="0" err="1"/>
              <a:t>sem</a:t>
            </a:r>
            <a:r>
              <a:rPr lang="it-IT" dirty="0"/>
              <a:t>, </a:t>
            </a:r>
            <a:r>
              <a:rPr lang="it-IT" dirty="0" err="1"/>
              <a:t>tincidunt</a:t>
            </a:r>
            <a:r>
              <a:rPr lang="it-IT" dirty="0"/>
              <a:t> pulvinar </a:t>
            </a:r>
            <a:r>
              <a:rPr lang="it-IT" dirty="0" err="1"/>
              <a:t>sodales</a:t>
            </a:r>
            <a:r>
              <a:rPr lang="it-IT" dirty="0"/>
              <a:t> </a:t>
            </a:r>
            <a:r>
              <a:rPr lang="it-IT" dirty="0" err="1"/>
              <a:t>sed</a:t>
            </a:r>
            <a:r>
              <a:rPr lang="it-IT" dirty="0"/>
              <a:t>, </a:t>
            </a:r>
            <a:r>
              <a:rPr lang="it-IT" dirty="0" err="1"/>
              <a:t>feugiat</a:t>
            </a:r>
            <a:r>
              <a:rPr lang="it-IT" dirty="0"/>
              <a:t> a </a:t>
            </a:r>
            <a:r>
              <a:rPr lang="it-IT" dirty="0" err="1"/>
              <a:t>erat</a:t>
            </a:r>
            <a:r>
              <a:rPr lang="it-IT" dirty="0"/>
              <a:t>. </a:t>
            </a:r>
            <a:r>
              <a:rPr lang="it-IT" dirty="0" err="1"/>
              <a:t>Phasellus</a:t>
            </a:r>
            <a:r>
              <a:rPr lang="it-IT" dirty="0"/>
              <a:t> ut mi </a:t>
            </a:r>
            <a:r>
              <a:rPr lang="it-IT" dirty="0" err="1"/>
              <a:t>at</a:t>
            </a:r>
            <a:r>
              <a:rPr lang="it-IT" dirty="0"/>
              <a:t> </a:t>
            </a:r>
            <a:r>
              <a:rPr lang="it-IT" dirty="0" err="1"/>
              <a:t>tortor</a:t>
            </a:r>
            <a:r>
              <a:rPr lang="it-IT" dirty="0"/>
              <a:t> </a:t>
            </a:r>
            <a:r>
              <a:rPr lang="it-IT" dirty="0" err="1"/>
              <a:t>interdum</a:t>
            </a:r>
            <a:r>
              <a:rPr lang="it-IT" dirty="0"/>
              <a:t> </a:t>
            </a:r>
            <a:r>
              <a:rPr lang="it-IT" dirty="0" err="1"/>
              <a:t>dictum</a:t>
            </a:r>
            <a:r>
              <a:rPr lang="it-IT" dirty="0"/>
              <a:t>. </a:t>
            </a:r>
            <a:r>
              <a:rPr lang="it-IT" dirty="0" err="1"/>
              <a:t>Sed</a:t>
            </a:r>
            <a:r>
              <a:rPr lang="it-IT" dirty="0"/>
              <a:t> </a:t>
            </a:r>
            <a:r>
              <a:rPr lang="it-IT" dirty="0" err="1"/>
              <a:t>accumsan</a:t>
            </a:r>
            <a:r>
              <a:rPr lang="it-IT" dirty="0"/>
              <a:t> </a:t>
            </a:r>
            <a:r>
              <a:rPr lang="it-IT" dirty="0" err="1"/>
              <a:t>mauris</a:t>
            </a:r>
            <a:r>
              <a:rPr lang="it-IT" dirty="0"/>
              <a:t> id </a:t>
            </a:r>
            <a:r>
              <a:rPr lang="it-IT" dirty="0" err="1"/>
              <a:t>augue</a:t>
            </a:r>
            <a:r>
              <a:rPr lang="it-IT" dirty="0"/>
              <a:t> </a:t>
            </a:r>
            <a:r>
              <a:rPr lang="it-IT" dirty="0" err="1"/>
              <a:t>bibendum</a:t>
            </a:r>
            <a:r>
              <a:rPr lang="it-IT" dirty="0"/>
              <a:t> </a:t>
            </a:r>
            <a:r>
              <a:rPr lang="it-IT" dirty="0" err="1"/>
              <a:t>dictum</a:t>
            </a:r>
            <a:r>
              <a:rPr lang="it-IT" dirty="0"/>
              <a:t>.</a:t>
            </a:r>
          </a:p>
          <a:p>
            <a:pPr lvl="0"/>
            <a:r>
              <a:rPr lang="it-IT" dirty="0" err="1"/>
              <a:t>Nam</a:t>
            </a:r>
            <a:r>
              <a:rPr lang="it-IT" dirty="0"/>
              <a:t> </a:t>
            </a:r>
            <a:r>
              <a:rPr lang="it-IT" dirty="0" err="1"/>
              <a:t>vel</a:t>
            </a:r>
            <a:r>
              <a:rPr lang="it-IT" dirty="0"/>
              <a:t> </a:t>
            </a:r>
            <a:r>
              <a:rPr lang="it-IT" dirty="0" err="1"/>
              <a:t>rutrum</a:t>
            </a:r>
            <a:r>
              <a:rPr lang="it-IT" dirty="0"/>
              <a:t> </a:t>
            </a:r>
            <a:r>
              <a:rPr lang="it-IT" dirty="0" err="1"/>
              <a:t>tellus</a:t>
            </a:r>
            <a:r>
              <a:rPr lang="it-IT" dirty="0"/>
              <a:t>. </a:t>
            </a:r>
            <a:r>
              <a:rPr lang="it-IT" dirty="0" err="1"/>
              <a:t>Nam</a:t>
            </a:r>
            <a:r>
              <a:rPr lang="it-IT" dirty="0"/>
              <a:t> </a:t>
            </a:r>
            <a:r>
              <a:rPr lang="it-IT" dirty="0" err="1"/>
              <a:t>rutrum</a:t>
            </a:r>
            <a:r>
              <a:rPr lang="it-IT" dirty="0"/>
              <a:t> pulvinar </a:t>
            </a:r>
            <a:r>
              <a:rPr lang="it-IT" dirty="0" err="1"/>
              <a:t>arcu</a:t>
            </a:r>
            <a:r>
              <a:rPr lang="it-IT" dirty="0"/>
              <a:t>, in </a:t>
            </a:r>
            <a:r>
              <a:rPr lang="it-IT" dirty="0" err="1"/>
              <a:t>auctor</a:t>
            </a:r>
            <a:r>
              <a:rPr lang="it-IT" dirty="0"/>
              <a:t> </a:t>
            </a:r>
            <a:r>
              <a:rPr lang="it-IT" dirty="0" err="1"/>
              <a:t>lectus</a:t>
            </a:r>
            <a:r>
              <a:rPr lang="it-IT" dirty="0"/>
              <a:t>. In non </a:t>
            </a:r>
            <a:r>
              <a:rPr lang="it-IT" dirty="0" err="1"/>
              <a:t>risus</a:t>
            </a:r>
            <a:r>
              <a:rPr lang="it-IT" dirty="0"/>
              <a:t> </a:t>
            </a:r>
            <a:r>
              <a:rPr lang="it-IT" dirty="0" err="1"/>
              <a:t>elementum</a:t>
            </a:r>
            <a:r>
              <a:rPr lang="it-IT" dirty="0"/>
              <a:t> </a:t>
            </a:r>
            <a:r>
              <a:rPr lang="it-IT" dirty="0" err="1"/>
              <a:t>dolor</a:t>
            </a:r>
            <a:r>
              <a:rPr lang="it-IT" dirty="0"/>
              <a:t> </a:t>
            </a:r>
            <a:r>
              <a:rPr lang="it-IT" dirty="0" err="1"/>
              <a:t>porttitor</a:t>
            </a:r>
            <a:r>
              <a:rPr lang="it-IT" dirty="0"/>
              <a:t> </a:t>
            </a:r>
            <a:r>
              <a:rPr lang="it-IT" dirty="0" err="1"/>
              <a:t>blandit</a:t>
            </a:r>
            <a:r>
              <a:rPr lang="it-IT" dirty="0"/>
              <a:t>. </a:t>
            </a:r>
            <a:r>
              <a:rPr lang="it-IT" dirty="0" err="1"/>
              <a:t>Sed</a:t>
            </a:r>
            <a:r>
              <a:rPr lang="it-IT" dirty="0"/>
              <a:t> cursus </a:t>
            </a:r>
            <a:r>
              <a:rPr lang="it-IT" dirty="0" err="1"/>
              <a:t>laoreet</a:t>
            </a:r>
            <a:r>
              <a:rPr lang="it-IT" dirty="0"/>
              <a:t> eros, </a:t>
            </a:r>
            <a:r>
              <a:rPr lang="it-IT" dirty="0" err="1"/>
              <a:t>eget</a:t>
            </a:r>
            <a:r>
              <a:rPr lang="it-IT" dirty="0"/>
              <a:t> </a:t>
            </a:r>
            <a:r>
              <a:rPr lang="it-IT" dirty="0" err="1"/>
              <a:t>porttitor</a:t>
            </a:r>
            <a:r>
              <a:rPr lang="it-IT" dirty="0"/>
              <a:t> </a:t>
            </a:r>
            <a:r>
              <a:rPr lang="it-IT" dirty="0" err="1"/>
              <a:t>nisi</a:t>
            </a:r>
            <a:r>
              <a:rPr lang="it-IT" dirty="0"/>
              <a:t>. “</a:t>
            </a:r>
            <a:r>
              <a:rPr lang="it-IT" dirty="0" err="1"/>
              <a:t>Nullam</a:t>
            </a:r>
            <a:r>
              <a:rPr lang="it-IT" dirty="0"/>
              <a:t> non </a:t>
            </a:r>
            <a:r>
              <a:rPr lang="it-IT" dirty="0" err="1"/>
              <a:t>nisl</a:t>
            </a:r>
            <a:r>
              <a:rPr lang="it-IT" dirty="0"/>
              <a:t> </a:t>
            </a:r>
            <a:r>
              <a:rPr lang="it-IT" dirty="0" err="1"/>
              <a:t>eget</a:t>
            </a:r>
            <a:r>
              <a:rPr lang="it-IT" dirty="0"/>
              <a:t> </a:t>
            </a:r>
            <a:r>
              <a:rPr lang="it-IT" dirty="0" err="1"/>
              <a:t>justo</a:t>
            </a:r>
            <a:r>
              <a:rPr lang="it-IT" dirty="0"/>
              <a:t> </a:t>
            </a:r>
            <a:r>
              <a:rPr lang="it-IT" dirty="0" err="1"/>
              <a:t>feugiat</a:t>
            </a:r>
            <a:r>
              <a:rPr lang="it-IT" dirty="0"/>
              <a:t> gravida </a:t>
            </a:r>
            <a:r>
              <a:rPr lang="it-IT" dirty="0" err="1"/>
              <a:t>eu</a:t>
            </a:r>
            <a:r>
              <a:rPr lang="it-IT" dirty="0"/>
              <a:t> ut est”. </a:t>
            </a:r>
            <a:r>
              <a:rPr lang="it-IT" dirty="0" err="1"/>
              <a:t>Curabitur</a:t>
            </a:r>
            <a:r>
              <a:rPr lang="it-IT" dirty="0"/>
              <a:t> </a:t>
            </a:r>
            <a:r>
              <a:rPr lang="it-IT" dirty="0" err="1"/>
              <a:t>fermentum</a:t>
            </a:r>
            <a:r>
              <a:rPr lang="it-IT" dirty="0"/>
              <a:t> </a:t>
            </a:r>
            <a:r>
              <a:rPr lang="it-IT" dirty="0" err="1"/>
              <a:t>tortor</a:t>
            </a:r>
            <a:r>
              <a:rPr lang="it-IT" dirty="0"/>
              <a:t> </a:t>
            </a:r>
            <a:r>
              <a:rPr lang="it-IT" dirty="0" err="1"/>
              <a:t>quis</a:t>
            </a:r>
            <a:r>
              <a:rPr lang="it-IT" dirty="0"/>
              <a:t> </a:t>
            </a:r>
            <a:r>
              <a:rPr lang="it-IT" dirty="0" err="1"/>
              <a:t>sapien</a:t>
            </a:r>
            <a:r>
              <a:rPr lang="it-IT" dirty="0"/>
              <a:t> </a:t>
            </a:r>
            <a:r>
              <a:rPr lang="it-IT" dirty="0" err="1"/>
              <a:t>finibus</a:t>
            </a:r>
            <a:r>
              <a:rPr lang="it-IT" dirty="0"/>
              <a:t>, </a:t>
            </a:r>
            <a:r>
              <a:rPr lang="it-IT" dirty="0" err="1"/>
              <a:t>vel</a:t>
            </a:r>
            <a:r>
              <a:rPr lang="it-IT" dirty="0"/>
              <a:t> </a:t>
            </a:r>
            <a:r>
              <a:rPr lang="it-IT" dirty="0" err="1"/>
              <a:t>vulputate</a:t>
            </a:r>
            <a:r>
              <a:rPr lang="it-IT" dirty="0"/>
              <a:t> ex </a:t>
            </a:r>
            <a:r>
              <a:rPr lang="it-IT" dirty="0" err="1"/>
              <a:t>dignissim</a:t>
            </a:r>
            <a:r>
              <a:rPr lang="it-IT" dirty="0"/>
              <a:t>. </a:t>
            </a:r>
            <a:r>
              <a:rPr lang="it-IT" dirty="0" err="1"/>
              <a:t>Phasellus</a:t>
            </a:r>
            <a:r>
              <a:rPr lang="it-IT" dirty="0"/>
              <a:t> </a:t>
            </a:r>
            <a:r>
              <a:rPr lang="it-IT" dirty="0" err="1"/>
              <a:t>maximus</a:t>
            </a:r>
            <a:r>
              <a:rPr lang="it-IT" dirty="0"/>
              <a:t> </a:t>
            </a:r>
            <a:r>
              <a:rPr lang="it-IT" dirty="0" err="1"/>
              <a:t>diam</a:t>
            </a:r>
            <a:r>
              <a:rPr lang="it-IT" dirty="0"/>
              <a:t> </a:t>
            </a:r>
            <a:r>
              <a:rPr lang="it-IT" dirty="0" err="1"/>
              <a:t>nec</a:t>
            </a:r>
            <a:r>
              <a:rPr lang="it-IT" dirty="0"/>
              <a:t> </a:t>
            </a:r>
            <a:r>
              <a:rPr lang="it-IT" dirty="0" err="1"/>
              <a:t>accumsan</a:t>
            </a:r>
            <a:r>
              <a:rPr lang="it-IT" dirty="0"/>
              <a:t> </a:t>
            </a:r>
            <a:r>
              <a:rPr lang="it-IT" dirty="0" err="1"/>
              <a:t>mollis</a:t>
            </a:r>
            <a:r>
              <a:rPr lang="it-IT" dirty="0"/>
              <a:t>. </a:t>
            </a:r>
            <a:r>
              <a:rPr lang="it-IT" dirty="0" err="1"/>
              <a:t>Mauris</a:t>
            </a:r>
            <a:r>
              <a:rPr lang="it-IT" dirty="0"/>
              <a:t> </a:t>
            </a:r>
            <a:r>
              <a:rPr lang="it-IT" dirty="0" err="1"/>
              <a:t>quis</a:t>
            </a:r>
            <a:r>
              <a:rPr lang="it-IT" dirty="0"/>
              <a:t> </a:t>
            </a:r>
            <a:r>
              <a:rPr lang="it-IT" dirty="0" err="1"/>
              <a:t>turpis</a:t>
            </a:r>
            <a:r>
              <a:rPr lang="it-IT" dirty="0"/>
              <a:t> et </a:t>
            </a:r>
            <a:r>
              <a:rPr lang="it-IT" dirty="0" err="1"/>
              <a:t>justo</a:t>
            </a:r>
            <a:r>
              <a:rPr lang="it-IT" dirty="0"/>
              <a:t> </a:t>
            </a:r>
            <a:r>
              <a:rPr lang="it-IT" dirty="0" err="1"/>
              <a:t>efficitur</a:t>
            </a:r>
            <a:r>
              <a:rPr lang="it-IT" dirty="0"/>
              <a:t> </a:t>
            </a:r>
            <a:r>
              <a:rPr lang="it-IT" dirty="0" err="1"/>
              <a:t>luctus</a:t>
            </a:r>
            <a:r>
              <a:rPr lang="it-IT" dirty="0"/>
              <a:t>. </a:t>
            </a:r>
            <a:r>
              <a:rPr lang="it-IT" dirty="0" err="1"/>
              <a:t>Sed</a:t>
            </a:r>
            <a:r>
              <a:rPr lang="it-IT" dirty="0"/>
              <a:t> molestie orci </a:t>
            </a:r>
            <a:r>
              <a:rPr lang="it-IT" dirty="0" err="1"/>
              <a:t>metus</a:t>
            </a:r>
            <a:r>
              <a:rPr lang="it-IT" dirty="0"/>
              <a:t>, et </a:t>
            </a:r>
            <a:r>
              <a:rPr lang="it-IT" dirty="0" err="1"/>
              <a:t>eleifend</a:t>
            </a:r>
            <a:r>
              <a:rPr lang="it-IT" dirty="0"/>
              <a:t> </a:t>
            </a:r>
            <a:r>
              <a:rPr lang="it-IT" dirty="0" err="1"/>
              <a:t>enim</a:t>
            </a:r>
            <a:r>
              <a:rPr lang="it-IT" dirty="0"/>
              <a:t> </a:t>
            </a:r>
            <a:r>
              <a:rPr lang="it-IT" dirty="0" err="1"/>
              <a:t>bibendum</a:t>
            </a:r>
            <a:r>
              <a:rPr lang="it-IT" dirty="0"/>
              <a:t> </a:t>
            </a:r>
            <a:r>
              <a:rPr lang="it-IT" dirty="0" err="1"/>
              <a:t>vel</a:t>
            </a:r>
            <a:r>
              <a:rPr lang="it-IT" dirty="0"/>
              <a:t>. </a:t>
            </a:r>
            <a:r>
              <a:rPr lang="it-IT" dirty="0" err="1"/>
              <a:t>Maecenas</a:t>
            </a:r>
            <a:r>
              <a:rPr lang="it-IT" dirty="0"/>
              <a:t> </a:t>
            </a:r>
            <a:r>
              <a:rPr lang="it-IT" dirty="0" err="1"/>
              <a:t>ac</a:t>
            </a:r>
            <a:r>
              <a:rPr lang="it-IT" dirty="0"/>
              <a:t> </a:t>
            </a:r>
            <a:r>
              <a:rPr lang="it-IT" dirty="0" err="1"/>
              <a:t>malesuada</a:t>
            </a:r>
            <a:r>
              <a:rPr lang="it-IT" dirty="0"/>
              <a:t> </a:t>
            </a:r>
            <a:r>
              <a:rPr lang="it-IT" dirty="0" err="1"/>
              <a:t>risus</a:t>
            </a:r>
            <a:r>
              <a:rPr lang="it-IT" dirty="0"/>
              <a:t>. </a:t>
            </a:r>
            <a:r>
              <a:rPr lang="it-IT" dirty="0" err="1"/>
              <a:t>Aliquam</a:t>
            </a:r>
            <a:r>
              <a:rPr lang="it-IT" dirty="0"/>
              <a:t> </a:t>
            </a:r>
            <a:r>
              <a:rPr lang="it-IT" dirty="0" err="1"/>
              <a:t>erat</a:t>
            </a:r>
            <a:r>
              <a:rPr lang="it-IT" dirty="0"/>
              <a:t> </a:t>
            </a:r>
            <a:r>
              <a:rPr lang="it-IT" dirty="0" err="1"/>
              <a:t>volutpat</a:t>
            </a:r>
            <a:r>
              <a:rPr lang="it-IT" dirty="0"/>
              <a:t>. </a:t>
            </a:r>
            <a:r>
              <a:rPr lang="it-IT" dirty="0" err="1"/>
              <a:t>Maecenas</a:t>
            </a:r>
            <a:r>
              <a:rPr lang="it-IT" dirty="0"/>
              <a:t> a urna </a:t>
            </a:r>
            <a:r>
              <a:rPr lang="it-IT" dirty="0" err="1"/>
              <a:t>erat</a:t>
            </a:r>
            <a:r>
              <a:rPr lang="it-IT" dirty="0"/>
              <a:t>.</a:t>
            </a:r>
          </a:p>
        </p:txBody>
      </p:sp>
      <p:sp>
        <p:nvSpPr>
          <p:cNvPr id="9" name="Segnaposto numero diapositiva 5">
            <a:extLst>
              <a:ext uri="{FF2B5EF4-FFF2-40B4-BE49-F238E27FC236}">
                <a16:creationId xmlns:a16="http://schemas.microsoft.com/office/drawing/2014/main" id="{0DFF7B08-7113-1145-B6E7-0F4D8BB9659B}"/>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Tree>
    <p:extLst>
      <p:ext uri="{BB962C8B-B14F-4D97-AF65-F5344CB8AC3E}">
        <p14:creationId xmlns:p14="http://schemas.microsoft.com/office/powerpoint/2010/main" val="313389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
        <p:nvSpPr>
          <p:cNvPr id="7" name="Titolo 1">
            <a:extLst>
              <a:ext uri="{FF2B5EF4-FFF2-40B4-BE49-F238E27FC236}">
                <a16:creationId xmlns:a16="http://schemas.microsoft.com/office/drawing/2014/main" id="{414B5D59-1901-B345-8133-5967BE78BA3B}"/>
              </a:ext>
            </a:extLst>
          </p:cNvPr>
          <p:cNvSpPr>
            <a:spLocks noGrp="1"/>
          </p:cNvSpPr>
          <p:nvPr>
            <p:ph type="title" hasCustomPrompt="1"/>
          </p:nvPr>
        </p:nvSpPr>
        <p:spPr>
          <a:xfrm>
            <a:off x="774828" y="569535"/>
            <a:ext cx="5162986" cy="996715"/>
          </a:xfrm>
          <a:prstGeom prst="rect">
            <a:avLst/>
          </a:prstGeom>
        </p:spPr>
        <p:txBody>
          <a:bodyPr anchor="t" anchorCtr="0">
            <a:normAutofit/>
          </a:bodyPr>
          <a:lstStyle>
            <a:lvl1pPr>
              <a:defRPr sz="3500" b="1" i="0">
                <a:solidFill>
                  <a:schemeClr val="tx1"/>
                </a:solidFill>
                <a:latin typeface="Rubik" pitchFamily="2" charset="-79"/>
                <a:cs typeface="Rubik" pitchFamily="2" charset="-79"/>
              </a:defRPr>
            </a:lvl1pPr>
          </a:lstStyle>
          <a:p>
            <a:r>
              <a:rPr lang="it-IT" dirty="0"/>
              <a:t>Titolo della slide</a:t>
            </a:r>
            <a:br>
              <a:rPr lang="it-IT" dirty="0"/>
            </a:br>
            <a:r>
              <a:rPr lang="it-IT" dirty="0"/>
              <a:t>fino a 2 righe</a:t>
            </a:r>
          </a:p>
        </p:txBody>
      </p:sp>
      <p:sp>
        <p:nvSpPr>
          <p:cNvPr id="8" name="Segnaposto contenuto 2">
            <a:extLst>
              <a:ext uri="{FF2B5EF4-FFF2-40B4-BE49-F238E27FC236}">
                <a16:creationId xmlns:a16="http://schemas.microsoft.com/office/drawing/2014/main" id="{D6C9EFE9-1ADE-434E-A1F4-D291CE6FCD83}"/>
              </a:ext>
            </a:extLst>
          </p:cNvPr>
          <p:cNvSpPr>
            <a:spLocks noGrp="1"/>
          </p:cNvSpPr>
          <p:nvPr>
            <p:ph idx="1" hasCustomPrompt="1"/>
          </p:nvPr>
        </p:nvSpPr>
        <p:spPr>
          <a:xfrm>
            <a:off x="770678" y="2201713"/>
            <a:ext cx="5167136" cy="3587672"/>
          </a:xfrm>
          <a:prstGeom prst="rect">
            <a:avLst/>
          </a:prstGeom>
        </p:spPr>
        <p:txBody>
          <a:bodyPr>
            <a:normAutofit/>
          </a:bodyPr>
          <a:lstStyle>
            <a:lvl1pPr marL="0" indent="0">
              <a:buNone/>
              <a:defRPr sz="1800" b="0" i="0">
                <a:latin typeface="Rubik" pitchFamily="2" charset="-79"/>
                <a:cs typeface="Rubik" pitchFamily="2" charset="-79"/>
              </a:defRPr>
            </a:lvl1pPr>
          </a:lstStyle>
          <a:p>
            <a:pPr lvl="0"/>
            <a:r>
              <a:rPr lang="it-IT" dirty="0"/>
              <a:t>Testo della slide.</a:t>
            </a:r>
            <a:br>
              <a:rPr lang="it-IT" dirty="0"/>
            </a:br>
            <a:r>
              <a:rPr lang="it-IT" dirty="0" err="1"/>
              <a:t>Lorem</a:t>
            </a:r>
            <a:r>
              <a:rPr lang="it-IT" dirty="0"/>
              <a:t> </a:t>
            </a:r>
            <a:r>
              <a:rPr lang="it-IT" dirty="0" err="1"/>
              <a:t>ipsum</a:t>
            </a:r>
            <a:r>
              <a:rPr lang="it-IT" dirty="0"/>
              <a:t> </a:t>
            </a:r>
            <a:r>
              <a:rPr lang="it-IT" dirty="0" err="1"/>
              <a:t>dolor</a:t>
            </a:r>
            <a:r>
              <a:rPr lang="it-IT" dirty="0"/>
              <a:t> </a:t>
            </a:r>
            <a:r>
              <a:rPr lang="it-IT" dirty="0" err="1"/>
              <a:t>sit</a:t>
            </a:r>
            <a:r>
              <a:rPr lang="it-IT" dirty="0"/>
              <a:t> </a:t>
            </a:r>
            <a:r>
              <a:rPr lang="it-IT" dirty="0" err="1"/>
              <a:t>amet</a:t>
            </a:r>
            <a:r>
              <a:rPr lang="it-IT" dirty="0"/>
              <a:t>, </a:t>
            </a:r>
            <a:r>
              <a:rPr lang="it-IT" dirty="0" err="1"/>
              <a:t>consectetur</a:t>
            </a:r>
            <a:r>
              <a:rPr lang="it-IT" dirty="0"/>
              <a:t> </a:t>
            </a:r>
            <a:r>
              <a:rPr lang="it-IT" dirty="0" err="1"/>
              <a:t>adipiscing</a:t>
            </a:r>
            <a:r>
              <a:rPr lang="it-IT" dirty="0"/>
              <a:t> </a:t>
            </a:r>
            <a:r>
              <a:rPr lang="it-IT" dirty="0" err="1"/>
              <a:t>elit</a:t>
            </a:r>
            <a:r>
              <a:rPr lang="it-IT" dirty="0"/>
              <a:t>. </a:t>
            </a:r>
            <a:r>
              <a:rPr lang="it-IT" dirty="0" err="1"/>
              <a:t>Sed</a:t>
            </a:r>
            <a:r>
              <a:rPr lang="it-IT" dirty="0"/>
              <a:t> </a:t>
            </a:r>
            <a:r>
              <a:rPr lang="it-IT" dirty="0" err="1"/>
              <a:t>vel</a:t>
            </a:r>
            <a:r>
              <a:rPr lang="it-IT" dirty="0"/>
              <a:t> </a:t>
            </a:r>
            <a:r>
              <a:rPr lang="it-IT" dirty="0" err="1"/>
              <a:t>tellus</a:t>
            </a:r>
            <a:r>
              <a:rPr lang="it-IT" dirty="0"/>
              <a:t> </a:t>
            </a:r>
            <a:r>
              <a:rPr lang="it-IT" dirty="0" err="1"/>
              <a:t>efficitur</a:t>
            </a:r>
            <a:r>
              <a:rPr lang="it-IT" dirty="0"/>
              <a:t>, </a:t>
            </a:r>
            <a:r>
              <a:rPr lang="it-IT" dirty="0" err="1"/>
              <a:t>consequat</a:t>
            </a:r>
            <a:r>
              <a:rPr lang="it-IT" dirty="0"/>
              <a:t> </a:t>
            </a:r>
            <a:r>
              <a:rPr lang="it-IT" dirty="0" err="1"/>
              <a:t>neque</a:t>
            </a:r>
            <a:r>
              <a:rPr lang="it-IT" dirty="0"/>
              <a:t> </a:t>
            </a:r>
            <a:r>
              <a:rPr lang="it-IT" dirty="0" err="1"/>
              <a:t>sed</a:t>
            </a:r>
            <a:r>
              <a:rPr lang="it-IT" dirty="0"/>
              <a:t>, </a:t>
            </a:r>
            <a:r>
              <a:rPr lang="it-IT" dirty="0" err="1"/>
              <a:t>consectetur</a:t>
            </a:r>
            <a:r>
              <a:rPr lang="it-IT" dirty="0"/>
              <a:t> </a:t>
            </a:r>
            <a:r>
              <a:rPr lang="it-IT" dirty="0" err="1"/>
              <a:t>nunc</a:t>
            </a:r>
            <a:r>
              <a:rPr lang="it-IT" dirty="0"/>
              <a:t>. </a:t>
            </a:r>
            <a:r>
              <a:rPr lang="it-IT" dirty="0" err="1"/>
              <a:t>Pellentesque</a:t>
            </a:r>
            <a:r>
              <a:rPr lang="it-IT" dirty="0"/>
              <a:t> </a:t>
            </a:r>
            <a:r>
              <a:rPr lang="it-IT" dirty="0" err="1"/>
              <a:t>blandit</a:t>
            </a:r>
            <a:r>
              <a:rPr lang="it-IT" dirty="0"/>
              <a:t> </a:t>
            </a:r>
            <a:r>
              <a:rPr lang="it-IT" dirty="0" err="1"/>
              <a:t>interdum</a:t>
            </a:r>
            <a:r>
              <a:rPr lang="it-IT" dirty="0"/>
              <a:t> </a:t>
            </a:r>
            <a:r>
              <a:rPr lang="it-IT" dirty="0" err="1"/>
              <a:t>lobortis</a:t>
            </a:r>
            <a:r>
              <a:rPr lang="it-IT" dirty="0"/>
              <a:t>. Ut et ligula </a:t>
            </a:r>
            <a:r>
              <a:rPr lang="it-IT" dirty="0" err="1"/>
              <a:t>vel</a:t>
            </a:r>
            <a:r>
              <a:rPr lang="it-IT" dirty="0"/>
              <a:t> </a:t>
            </a:r>
            <a:r>
              <a:rPr lang="it-IT" dirty="0" err="1"/>
              <a:t>felis</a:t>
            </a:r>
            <a:r>
              <a:rPr lang="it-IT" dirty="0"/>
              <a:t> </a:t>
            </a:r>
            <a:r>
              <a:rPr lang="it-IT" dirty="0" err="1"/>
              <a:t>iaculis</a:t>
            </a:r>
            <a:r>
              <a:rPr lang="it-IT" dirty="0"/>
              <a:t> </a:t>
            </a:r>
            <a:r>
              <a:rPr lang="it-IT" dirty="0" err="1"/>
              <a:t>volutpat</a:t>
            </a:r>
            <a:r>
              <a:rPr lang="it-IT" dirty="0"/>
              <a:t>. Morbi </a:t>
            </a:r>
            <a:r>
              <a:rPr lang="it-IT" dirty="0" err="1"/>
              <a:t>sed</a:t>
            </a:r>
            <a:r>
              <a:rPr lang="it-IT" dirty="0"/>
              <a:t> </a:t>
            </a:r>
            <a:r>
              <a:rPr lang="it-IT" dirty="0" err="1"/>
              <a:t>velit</a:t>
            </a:r>
            <a:r>
              <a:rPr lang="it-IT" dirty="0"/>
              <a:t> </a:t>
            </a:r>
            <a:r>
              <a:rPr lang="it-IT" dirty="0" err="1"/>
              <a:t>lorem</a:t>
            </a:r>
            <a:r>
              <a:rPr lang="it-IT" dirty="0"/>
              <a:t>. </a:t>
            </a:r>
            <a:r>
              <a:rPr lang="it-IT" dirty="0" err="1"/>
              <a:t>Suspendisse</a:t>
            </a:r>
            <a:r>
              <a:rPr lang="it-IT" dirty="0"/>
              <a:t> </a:t>
            </a:r>
            <a:r>
              <a:rPr lang="it-IT" dirty="0" err="1"/>
              <a:t>turpis</a:t>
            </a:r>
            <a:r>
              <a:rPr lang="it-IT" dirty="0"/>
              <a:t> </a:t>
            </a:r>
            <a:r>
              <a:rPr lang="it-IT" dirty="0" err="1"/>
              <a:t>sem</a:t>
            </a:r>
            <a:r>
              <a:rPr lang="it-IT" dirty="0"/>
              <a:t>, </a:t>
            </a:r>
            <a:r>
              <a:rPr lang="it-IT" dirty="0" err="1"/>
              <a:t>tincidunt</a:t>
            </a:r>
            <a:r>
              <a:rPr lang="it-IT" dirty="0"/>
              <a:t> pulvinar </a:t>
            </a:r>
            <a:r>
              <a:rPr lang="it-IT" dirty="0" err="1"/>
              <a:t>sodales</a:t>
            </a:r>
            <a:r>
              <a:rPr lang="it-IT" dirty="0"/>
              <a:t> </a:t>
            </a:r>
            <a:r>
              <a:rPr lang="it-IT" dirty="0" err="1"/>
              <a:t>sed</a:t>
            </a:r>
            <a:r>
              <a:rPr lang="it-IT" dirty="0"/>
              <a:t>, </a:t>
            </a:r>
            <a:r>
              <a:rPr lang="it-IT" dirty="0" err="1"/>
              <a:t>feugiat</a:t>
            </a:r>
            <a:r>
              <a:rPr lang="it-IT" dirty="0"/>
              <a:t> a </a:t>
            </a:r>
            <a:r>
              <a:rPr lang="it-IT" dirty="0" err="1"/>
              <a:t>erat</a:t>
            </a:r>
            <a:r>
              <a:rPr lang="it-IT" dirty="0"/>
              <a:t>. </a:t>
            </a:r>
            <a:r>
              <a:rPr lang="it-IT" dirty="0" err="1"/>
              <a:t>Phasellus</a:t>
            </a:r>
            <a:r>
              <a:rPr lang="it-IT" dirty="0"/>
              <a:t> ut mi </a:t>
            </a:r>
            <a:r>
              <a:rPr lang="it-IT" dirty="0" err="1"/>
              <a:t>at</a:t>
            </a:r>
            <a:r>
              <a:rPr lang="it-IT" dirty="0"/>
              <a:t> </a:t>
            </a:r>
            <a:r>
              <a:rPr lang="it-IT" dirty="0" err="1"/>
              <a:t>tortor</a:t>
            </a:r>
            <a:r>
              <a:rPr lang="it-IT" dirty="0"/>
              <a:t> </a:t>
            </a:r>
            <a:r>
              <a:rPr lang="it-IT" dirty="0" err="1"/>
              <a:t>interdum</a:t>
            </a:r>
            <a:r>
              <a:rPr lang="it-IT" dirty="0"/>
              <a:t> </a:t>
            </a:r>
            <a:r>
              <a:rPr lang="it-IT" dirty="0" err="1"/>
              <a:t>dictum</a:t>
            </a:r>
            <a:r>
              <a:rPr lang="it-IT" dirty="0"/>
              <a:t>. </a:t>
            </a:r>
            <a:r>
              <a:rPr lang="it-IT" dirty="0" err="1"/>
              <a:t>Sed</a:t>
            </a:r>
            <a:r>
              <a:rPr lang="it-IT" dirty="0"/>
              <a:t> </a:t>
            </a:r>
            <a:r>
              <a:rPr lang="it-IT" dirty="0" err="1"/>
              <a:t>accumsan</a:t>
            </a:r>
            <a:r>
              <a:rPr lang="it-IT" dirty="0"/>
              <a:t> </a:t>
            </a:r>
            <a:r>
              <a:rPr lang="it-IT" dirty="0" err="1"/>
              <a:t>mauris</a:t>
            </a:r>
            <a:r>
              <a:rPr lang="it-IT" dirty="0"/>
              <a:t> id </a:t>
            </a:r>
            <a:r>
              <a:rPr lang="it-IT" dirty="0" err="1"/>
              <a:t>augue</a:t>
            </a:r>
            <a:r>
              <a:rPr lang="it-IT" dirty="0"/>
              <a:t> </a:t>
            </a:r>
            <a:r>
              <a:rPr lang="it-IT" dirty="0" err="1"/>
              <a:t>bibendum</a:t>
            </a:r>
            <a:r>
              <a:rPr lang="it-IT" dirty="0"/>
              <a:t> </a:t>
            </a:r>
            <a:r>
              <a:rPr lang="it-IT" dirty="0" err="1"/>
              <a:t>dictum</a:t>
            </a:r>
            <a:r>
              <a:rPr lang="it-IT" dirty="0"/>
              <a:t>.</a:t>
            </a:r>
          </a:p>
        </p:txBody>
      </p:sp>
      <p:sp>
        <p:nvSpPr>
          <p:cNvPr id="11" name="Segnaposto numero diapositiva 5">
            <a:extLst>
              <a:ext uri="{FF2B5EF4-FFF2-40B4-BE49-F238E27FC236}">
                <a16:creationId xmlns:a16="http://schemas.microsoft.com/office/drawing/2014/main" id="{5E96A3BF-2EA0-1A46-8A84-93BD1F1D48C8}"/>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pic>
        <p:nvPicPr>
          <p:cNvPr id="14" name="Immagine 13">
            <a:extLst>
              <a:ext uri="{FF2B5EF4-FFF2-40B4-BE49-F238E27FC236}">
                <a16:creationId xmlns:a16="http://schemas.microsoft.com/office/drawing/2014/main" id="{93CCD687-C11E-474E-B310-639EB2729F89}"/>
              </a:ext>
            </a:extLst>
          </p:cNvPr>
          <p:cNvPicPr>
            <a:picLocks noChangeAspect="1"/>
          </p:cNvPicPr>
          <p:nvPr userDrawn="1"/>
        </p:nvPicPr>
        <p:blipFill rotWithShape="1">
          <a:blip r:embed="rId2"/>
          <a:srcRect l="6403" t="26711" r="470" b="10457"/>
          <a:stretch/>
        </p:blipFill>
        <p:spPr>
          <a:xfrm>
            <a:off x="6250328" y="569535"/>
            <a:ext cx="5157789" cy="5219850"/>
          </a:xfrm>
          <a:prstGeom prst="rect">
            <a:avLst/>
          </a:prstGeom>
        </p:spPr>
      </p:pic>
    </p:spTree>
    <p:extLst>
      <p:ext uri="{BB962C8B-B14F-4D97-AF65-F5344CB8AC3E}">
        <p14:creationId xmlns:p14="http://schemas.microsoft.com/office/powerpoint/2010/main" val="23889875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Vuota">
    <p:spTree>
      <p:nvGrpSpPr>
        <p:cNvPr id="1" name=""/>
        <p:cNvGrpSpPr/>
        <p:nvPr/>
      </p:nvGrpSpPr>
      <p:grpSpPr>
        <a:xfrm>
          <a:off x="0" y="0"/>
          <a:ext cx="0" cy="0"/>
          <a:chOff x="0" y="0"/>
          <a:chExt cx="0" cy="0"/>
        </a:xfrm>
      </p:grpSpPr>
      <p:sp>
        <p:nvSpPr>
          <p:cNvPr id="5" name="Titolo 1">
            <a:extLst>
              <a:ext uri="{FF2B5EF4-FFF2-40B4-BE49-F238E27FC236}">
                <a16:creationId xmlns:a16="http://schemas.microsoft.com/office/drawing/2014/main" id="{E8E7D984-C09A-DF4C-B2B1-66356898215B}"/>
              </a:ext>
            </a:extLst>
          </p:cNvPr>
          <p:cNvSpPr>
            <a:spLocks noGrp="1"/>
          </p:cNvSpPr>
          <p:nvPr>
            <p:ph type="title" hasCustomPrompt="1"/>
          </p:nvPr>
        </p:nvSpPr>
        <p:spPr>
          <a:xfrm>
            <a:off x="774828" y="569535"/>
            <a:ext cx="5162986" cy="996715"/>
          </a:xfrm>
          <a:prstGeom prst="rect">
            <a:avLst/>
          </a:prstGeom>
        </p:spPr>
        <p:txBody>
          <a:bodyPr anchor="t" anchorCtr="0">
            <a:normAutofit/>
          </a:bodyPr>
          <a:lstStyle>
            <a:lvl1pPr>
              <a:defRPr sz="3500" b="1" i="0">
                <a:solidFill>
                  <a:schemeClr val="tx1"/>
                </a:solidFill>
                <a:latin typeface="Rubik" pitchFamily="2" charset="-79"/>
                <a:cs typeface="Rubik" pitchFamily="2" charset="-79"/>
              </a:defRPr>
            </a:lvl1pPr>
          </a:lstStyle>
          <a:p>
            <a:r>
              <a:rPr lang="it-IT" dirty="0"/>
              <a:t>Titolo della slide</a:t>
            </a:r>
            <a:br>
              <a:rPr lang="it-IT" dirty="0"/>
            </a:br>
            <a:r>
              <a:rPr lang="it-IT" dirty="0"/>
              <a:t>fino a 2 righe</a:t>
            </a:r>
          </a:p>
        </p:txBody>
      </p:sp>
      <p:sp>
        <p:nvSpPr>
          <p:cNvPr id="6" name="Segnaposto contenuto 2">
            <a:extLst>
              <a:ext uri="{FF2B5EF4-FFF2-40B4-BE49-F238E27FC236}">
                <a16:creationId xmlns:a16="http://schemas.microsoft.com/office/drawing/2014/main" id="{DF703EF7-18B7-B447-AC6E-5E04F39360FF}"/>
              </a:ext>
            </a:extLst>
          </p:cNvPr>
          <p:cNvSpPr>
            <a:spLocks noGrp="1"/>
          </p:cNvSpPr>
          <p:nvPr>
            <p:ph idx="1" hasCustomPrompt="1"/>
          </p:nvPr>
        </p:nvSpPr>
        <p:spPr>
          <a:xfrm>
            <a:off x="770678" y="2201713"/>
            <a:ext cx="5167136" cy="3587672"/>
          </a:xfrm>
          <a:prstGeom prst="rect">
            <a:avLst/>
          </a:prstGeom>
        </p:spPr>
        <p:txBody>
          <a:bodyPr>
            <a:normAutofit/>
          </a:bodyPr>
          <a:lstStyle>
            <a:lvl1pPr marL="0" indent="0">
              <a:buNone/>
              <a:defRPr sz="1800" b="0" i="0">
                <a:latin typeface="Rubik" pitchFamily="2" charset="-79"/>
                <a:cs typeface="Rubik" pitchFamily="2" charset="-79"/>
              </a:defRPr>
            </a:lvl1pPr>
          </a:lstStyle>
          <a:p>
            <a:pPr lvl="0"/>
            <a:r>
              <a:rPr lang="it-IT" dirty="0"/>
              <a:t>Testo della slide.</a:t>
            </a:r>
            <a:br>
              <a:rPr lang="it-IT" dirty="0"/>
            </a:br>
            <a:r>
              <a:rPr lang="it-IT" dirty="0" err="1"/>
              <a:t>Lorem</a:t>
            </a:r>
            <a:r>
              <a:rPr lang="it-IT" dirty="0"/>
              <a:t> </a:t>
            </a:r>
            <a:r>
              <a:rPr lang="it-IT" dirty="0" err="1"/>
              <a:t>ipsum</a:t>
            </a:r>
            <a:r>
              <a:rPr lang="it-IT" dirty="0"/>
              <a:t> </a:t>
            </a:r>
            <a:r>
              <a:rPr lang="it-IT" dirty="0" err="1"/>
              <a:t>dolor</a:t>
            </a:r>
            <a:r>
              <a:rPr lang="it-IT" dirty="0"/>
              <a:t> </a:t>
            </a:r>
            <a:r>
              <a:rPr lang="it-IT" dirty="0" err="1"/>
              <a:t>sit</a:t>
            </a:r>
            <a:r>
              <a:rPr lang="it-IT" dirty="0"/>
              <a:t> </a:t>
            </a:r>
            <a:r>
              <a:rPr lang="it-IT" dirty="0" err="1"/>
              <a:t>amet</a:t>
            </a:r>
            <a:r>
              <a:rPr lang="it-IT" dirty="0"/>
              <a:t>, </a:t>
            </a:r>
            <a:r>
              <a:rPr lang="it-IT" dirty="0" err="1"/>
              <a:t>consectetur</a:t>
            </a:r>
            <a:r>
              <a:rPr lang="it-IT" dirty="0"/>
              <a:t> </a:t>
            </a:r>
            <a:r>
              <a:rPr lang="it-IT" dirty="0" err="1"/>
              <a:t>adipiscing</a:t>
            </a:r>
            <a:r>
              <a:rPr lang="it-IT" dirty="0"/>
              <a:t> </a:t>
            </a:r>
            <a:r>
              <a:rPr lang="it-IT" dirty="0" err="1"/>
              <a:t>elit</a:t>
            </a:r>
            <a:r>
              <a:rPr lang="it-IT" dirty="0"/>
              <a:t>. </a:t>
            </a:r>
            <a:r>
              <a:rPr lang="it-IT" dirty="0" err="1"/>
              <a:t>Sed</a:t>
            </a:r>
            <a:r>
              <a:rPr lang="it-IT" dirty="0"/>
              <a:t> </a:t>
            </a:r>
            <a:r>
              <a:rPr lang="it-IT" dirty="0" err="1"/>
              <a:t>vel</a:t>
            </a:r>
            <a:r>
              <a:rPr lang="it-IT" dirty="0"/>
              <a:t> </a:t>
            </a:r>
            <a:r>
              <a:rPr lang="it-IT" dirty="0" err="1"/>
              <a:t>tellus</a:t>
            </a:r>
            <a:r>
              <a:rPr lang="it-IT" dirty="0"/>
              <a:t> </a:t>
            </a:r>
            <a:r>
              <a:rPr lang="it-IT" dirty="0" err="1"/>
              <a:t>efficitur</a:t>
            </a:r>
            <a:r>
              <a:rPr lang="it-IT" dirty="0"/>
              <a:t>, </a:t>
            </a:r>
            <a:r>
              <a:rPr lang="it-IT" dirty="0" err="1"/>
              <a:t>consequat</a:t>
            </a:r>
            <a:r>
              <a:rPr lang="it-IT" dirty="0"/>
              <a:t> </a:t>
            </a:r>
            <a:r>
              <a:rPr lang="it-IT" dirty="0" err="1"/>
              <a:t>neque</a:t>
            </a:r>
            <a:r>
              <a:rPr lang="it-IT" dirty="0"/>
              <a:t> </a:t>
            </a:r>
            <a:r>
              <a:rPr lang="it-IT" dirty="0" err="1"/>
              <a:t>sed</a:t>
            </a:r>
            <a:r>
              <a:rPr lang="it-IT" dirty="0"/>
              <a:t>, </a:t>
            </a:r>
            <a:r>
              <a:rPr lang="it-IT" dirty="0" err="1"/>
              <a:t>consectetur</a:t>
            </a:r>
            <a:r>
              <a:rPr lang="it-IT" dirty="0"/>
              <a:t> </a:t>
            </a:r>
            <a:r>
              <a:rPr lang="it-IT" dirty="0" err="1"/>
              <a:t>nunc</a:t>
            </a:r>
            <a:r>
              <a:rPr lang="it-IT" dirty="0"/>
              <a:t>. </a:t>
            </a:r>
            <a:r>
              <a:rPr lang="it-IT" dirty="0" err="1"/>
              <a:t>Pellentesque</a:t>
            </a:r>
            <a:r>
              <a:rPr lang="it-IT" dirty="0"/>
              <a:t> </a:t>
            </a:r>
            <a:r>
              <a:rPr lang="it-IT" dirty="0" err="1"/>
              <a:t>blandit</a:t>
            </a:r>
            <a:r>
              <a:rPr lang="it-IT" dirty="0"/>
              <a:t> </a:t>
            </a:r>
            <a:r>
              <a:rPr lang="it-IT" dirty="0" err="1"/>
              <a:t>interdum</a:t>
            </a:r>
            <a:r>
              <a:rPr lang="it-IT" dirty="0"/>
              <a:t> </a:t>
            </a:r>
            <a:r>
              <a:rPr lang="it-IT" dirty="0" err="1"/>
              <a:t>lobortis</a:t>
            </a:r>
            <a:r>
              <a:rPr lang="it-IT" dirty="0"/>
              <a:t>. Ut et ligula </a:t>
            </a:r>
            <a:r>
              <a:rPr lang="it-IT" dirty="0" err="1"/>
              <a:t>vel</a:t>
            </a:r>
            <a:r>
              <a:rPr lang="it-IT" dirty="0"/>
              <a:t> </a:t>
            </a:r>
            <a:r>
              <a:rPr lang="it-IT" dirty="0" err="1"/>
              <a:t>felis</a:t>
            </a:r>
            <a:r>
              <a:rPr lang="it-IT" dirty="0"/>
              <a:t> </a:t>
            </a:r>
            <a:r>
              <a:rPr lang="it-IT" dirty="0" err="1"/>
              <a:t>iaculis</a:t>
            </a:r>
            <a:r>
              <a:rPr lang="it-IT" dirty="0"/>
              <a:t> </a:t>
            </a:r>
            <a:r>
              <a:rPr lang="it-IT" dirty="0" err="1"/>
              <a:t>volutpat</a:t>
            </a:r>
            <a:r>
              <a:rPr lang="it-IT" dirty="0"/>
              <a:t>. Morbi </a:t>
            </a:r>
            <a:r>
              <a:rPr lang="it-IT" dirty="0" err="1"/>
              <a:t>sed</a:t>
            </a:r>
            <a:r>
              <a:rPr lang="it-IT" dirty="0"/>
              <a:t> </a:t>
            </a:r>
            <a:r>
              <a:rPr lang="it-IT" dirty="0" err="1"/>
              <a:t>velit</a:t>
            </a:r>
            <a:r>
              <a:rPr lang="it-IT" dirty="0"/>
              <a:t> </a:t>
            </a:r>
            <a:r>
              <a:rPr lang="it-IT" dirty="0" err="1"/>
              <a:t>lorem</a:t>
            </a:r>
            <a:r>
              <a:rPr lang="it-IT" dirty="0"/>
              <a:t>. </a:t>
            </a:r>
            <a:r>
              <a:rPr lang="it-IT" dirty="0" err="1"/>
              <a:t>Suspendisse</a:t>
            </a:r>
            <a:r>
              <a:rPr lang="it-IT" dirty="0"/>
              <a:t> </a:t>
            </a:r>
            <a:r>
              <a:rPr lang="it-IT" dirty="0" err="1"/>
              <a:t>turpis</a:t>
            </a:r>
            <a:r>
              <a:rPr lang="it-IT" dirty="0"/>
              <a:t> </a:t>
            </a:r>
            <a:r>
              <a:rPr lang="it-IT" dirty="0" err="1"/>
              <a:t>sem</a:t>
            </a:r>
            <a:r>
              <a:rPr lang="it-IT" dirty="0"/>
              <a:t>, </a:t>
            </a:r>
            <a:r>
              <a:rPr lang="it-IT" dirty="0" err="1"/>
              <a:t>tincidunt</a:t>
            </a:r>
            <a:r>
              <a:rPr lang="it-IT" dirty="0"/>
              <a:t> pulvinar </a:t>
            </a:r>
            <a:r>
              <a:rPr lang="it-IT" dirty="0" err="1"/>
              <a:t>sodales</a:t>
            </a:r>
            <a:r>
              <a:rPr lang="it-IT" dirty="0"/>
              <a:t> </a:t>
            </a:r>
            <a:r>
              <a:rPr lang="it-IT" dirty="0" err="1"/>
              <a:t>sed</a:t>
            </a:r>
            <a:r>
              <a:rPr lang="it-IT" dirty="0"/>
              <a:t>, </a:t>
            </a:r>
            <a:r>
              <a:rPr lang="it-IT" dirty="0" err="1"/>
              <a:t>feugiat</a:t>
            </a:r>
            <a:r>
              <a:rPr lang="it-IT" dirty="0"/>
              <a:t> a </a:t>
            </a:r>
            <a:r>
              <a:rPr lang="it-IT" dirty="0" err="1"/>
              <a:t>erat</a:t>
            </a:r>
            <a:r>
              <a:rPr lang="it-IT" dirty="0"/>
              <a:t>. </a:t>
            </a:r>
            <a:r>
              <a:rPr lang="it-IT" dirty="0" err="1"/>
              <a:t>Phasellus</a:t>
            </a:r>
            <a:r>
              <a:rPr lang="it-IT" dirty="0"/>
              <a:t> ut mi </a:t>
            </a:r>
            <a:r>
              <a:rPr lang="it-IT" dirty="0" err="1"/>
              <a:t>at</a:t>
            </a:r>
            <a:r>
              <a:rPr lang="it-IT" dirty="0"/>
              <a:t> </a:t>
            </a:r>
            <a:r>
              <a:rPr lang="it-IT" dirty="0" err="1"/>
              <a:t>tortor</a:t>
            </a:r>
            <a:r>
              <a:rPr lang="it-IT" dirty="0"/>
              <a:t> </a:t>
            </a:r>
            <a:r>
              <a:rPr lang="it-IT" dirty="0" err="1"/>
              <a:t>interdum</a:t>
            </a:r>
            <a:r>
              <a:rPr lang="it-IT" dirty="0"/>
              <a:t> </a:t>
            </a:r>
            <a:r>
              <a:rPr lang="it-IT" dirty="0" err="1"/>
              <a:t>dictum</a:t>
            </a:r>
            <a:r>
              <a:rPr lang="it-IT" dirty="0"/>
              <a:t>. </a:t>
            </a:r>
            <a:r>
              <a:rPr lang="it-IT" dirty="0" err="1"/>
              <a:t>Sed</a:t>
            </a:r>
            <a:r>
              <a:rPr lang="it-IT" dirty="0"/>
              <a:t> </a:t>
            </a:r>
            <a:r>
              <a:rPr lang="it-IT" dirty="0" err="1"/>
              <a:t>accumsan</a:t>
            </a:r>
            <a:r>
              <a:rPr lang="it-IT" dirty="0"/>
              <a:t> </a:t>
            </a:r>
            <a:r>
              <a:rPr lang="it-IT" dirty="0" err="1"/>
              <a:t>mauris</a:t>
            </a:r>
            <a:r>
              <a:rPr lang="it-IT" dirty="0"/>
              <a:t> id </a:t>
            </a:r>
            <a:r>
              <a:rPr lang="it-IT" dirty="0" err="1"/>
              <a:t>augue</a:t>
            </a:r>
            <a:r>
              <a:rPr lang="it-IT" dirty="0"/>
              <a:t> </a:t>
            </a:r>
            <a:r>
              <a:rPr lang="it-IT" dirty="0" err="1"/>
              <a:t>bibendum</a:t>
            </a:r>
            <a:r>
              <a:rPr lang="it-IT" dirty="0"/>
              <a:t> </a:t>
            </a:r>
            <a:r>
              <a:rPr lang="it-IT" dirty="0" err="1"/>
              <a:t>dictum</a:t>
            </a:r>
            <a:r>
              <a:rPr lang="it-IT" dirty="0"/>
              <a:t>.</a:t>
            </a:r>
          </a:p>
        </p:txBody>
      </p:sp>
      <p:pic>
        <p:nvPicPr>
          <p:cNvPr id="10" name="Immagine 9">
            <a:extLst>
              <a:ext uri="{FF2B5EF4-FFF2-40B4-BE49-F238E27FC236}">
                <a16:creationId xmlns:a16="http://schemas.microsoft.com/office/drawing/2014/main" id="{7A668B07-A5CD-FA42-AE56-70F0741C6396}"/>
              </a:ext>
            </a:extLst>
          </p:cNvPr>
          <p:cNvPicPr>
            <a:picLocks noChangeAspect="1"/>
          </p:cNvPicPr>
          <p:nvPr userDrawn="1"/>
        </p:nvPicPr>
        <p:blipFill rotWithShape="1">
          <a:blip r:embed="rId2"/>
          <a:srcRect l="5631" t="23225" b="4160"/>
          <a:stretch/>
        </p:blipFill>
        <p:spPr>
          <a:xfrm>
            <a:off x="6250328" y="0"/>
            <a:ext cx="5941672" cy="6858000"/>
          </a:xfrm>
          <a:prstGeom prst="rect">
            <a:avLst/>
          </a:prstGeom>
        </p:spPr>
      </p:pic>
      <p:sp>
        <p:nvSpPr>
          <p:cNvPr id="9" name="Segnaposto numero diapositiva 5">
            <a:extLst>
              <a:ext uri="{FF2B5EF4-FFF2-40B4-BE49-F238E27FC236}">
                <a16:creationId xmlns:a16="http://schemas.microsoft.com/office/drawing/2014/main" id="{44982AC9-1DF1-F74D-8B61-0A7A0ECDA927}"/>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Tree>
    <p:extLst>
      <p:ext uri="{BB962C8B-B14F-4D97-AF65-F5344CB8AC3E}">
        <p14:creationId xmlns:p14="http://schemas.microsoft.com/office/powerpoint/2010/main" val="27892780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 personalizzato">
    <p:spTree>
      <p:nvGrpSpPr>
        <p:cNvPr id="1" name=""/>
        <p:cNvGrpSpPr/>
        <p:nvPr/>
      </p:nvGrpSpPr>
      <p:grpSpPr>
        <a:xfrm>
          <a:off x="0" y="0"/>
          <a:ext cx="0" cy="0"/>
          <a:chOff x="0" y="0"/>
          <a:chExt cx="0" cy="0"/>
        </a:xfrm>
      </p:grpSpPr>
      <p:sp>
        <p:nvSpPr>
          <p:cNvPr id="7" name="Segnaposto contenuto 2">
            <a:extLst>
              <a:ext uri="{FF2B5EF4-FFF2-40B4-BE49-F238E27FC236}">
                <a16:creationId xmlns:a16="http://schemas.microsoft.com/office/drawing/2014/main" id="{EEAFADF3-7260-4D41-B2D4-88141C4ED8ED}"/>
              </a:ext>
            </a:extLst>
          </p:cNvPr>
          <p:cNvSpPr>
            <a:spLocks noGrp="1"/>
          </p:cNvSpPr>
          <p:nvPr>
            <p:ph idx="1" hasCustomPrompt="1"/>
          </p:nvPr>
        </p:nvSpPr>
        <p:spPr>
          <a:xfrm>
            <a:off x="770678" y="569535"/>
            <a:ext cx="5167136" cy="5219850"/>
          </a:xfrm>
          <a:prstGeom prst="rect">
            <a:avLst/>
          </a:prstGeom>
        </p:spPr>
        <p:txBody>
          <a:bodyPr>
            <a:normAutofit/>
          </a:bodyPr>
          <a:lstStyle>
            <a:lvl1pPr marL="0" indent="0">
              <a:buNone/>
              <a:defRPr sz="1800" b="0" i="0">
                <a:latin typeface="Rubik" pitchFamily="2" charset="-79"/>
                <a:cs typeface="Rubik" pitchFamily="2" charset="-79"/>
              </a:defRPr>
            </a:lvl1pPr>
          </a:lstStyle>
          <a:p>
            <a:pPr lvl="0"/>
            <a:r>
              <a:rPr lang="it-IT" dirty="0"/>
              <a:t>Testo della slide.</a:t>
            </a:r>
            <a:br>
              <a:rPr lang="it-IT" dirty="0"/>
            </a:br>
            <a:r>
              <a:rPr lang="it-IT" dirty="0" err="1"/>
              <a:t>Lorem</a:t>
            </a:r>
            <a:r>
              <a:rPr lang="it-IT" dirty="0"/>
              <a:t> </a:t>
            </a:r>
            <a:r>
              <a:rPr lang="it-IT" dirty="0" err="1"/>
              <a:t>ipsum</a:t>
            </a:r>
            <a:r>
              <a:rPr lang="it-IT" dirty="0"/>
              <a:t> </a:t>
            </a:r>
            <a:r>
              <a:rPr lang="it-IT" dirty="0" err="1"/>
              <a:t>dolor</a:t>
            </a:r>
            <a:r>
              <a:rPr lang="it-IT" dirty="0"/>
              <a:t> </a:t>
            </a:r>
            <a:r>
              <a:rPr lang="it-IT" dirty="0" err="1"/>
              <a:t>sit</a:t>
            </a:r>
            <a:r>
              <a:rPr lang="it-IT" dirty="0"/>
              <a:t> </a:t>
            </a:r>
            <a:r>
              <a:rPr lang="it-IT" dirty="0" err="1"/>
              <a:t>amet</a:t>
            </a:r>
            <a:r>
              <a:rPr lang="it-IT" dirty="0"/>
              <a:t>, </a:t>
            </a:r>
            <a:r>
              <a:rPr lang="it-IT" dirty="0" err="1"/>
              <a:t>consectetur</a:t>
            </a:r>
            <a:r>
              <a:rPr lang="it-IT" dirty="0"/>
              <a:t> </a:t>
            </a:r>
            <a:r>
              <a:rPr lang="it-IT" dirty="0" err="1"/>
              <a:t>adipiscing</a:t>
            </a:r>
            <a:r>
              <a:rPr lang="it-IT" dirty="0"/>
              <a:t> </a:t>
            </a:r>
            <a:r>
              <a:rPr lang="it-IT" dirty="0" err="1"/>
              <a:t>elit</a:t>
            </a:r>
            <a:r>
              <a:rPr lang="it-IT" dirty="0"/>
              <a:t>. </a:t>
            </a:r>
            <a:r>
              <a:rPr lang="it-IT" dirty="0" err="1"/>
              <a:t>Sed</a:t>
            </a:r>
            <a:r>
              <a:rPr lang="it-IT" dirty="0"/>
              <a:t> </a:t>
            </a:r>
            <a:r>
              <a:rPr lang="it-IT" dirty="0" err="1"/>
              <a:t>vel</a:t>
            </a:r>
            <a:r>
              <a:rPr lang="it-IT" dirty="0"/>
              <a:t> </a:t>
            </a:r>
            <a:r>
              <a:rPr lang="it-IT" dirty="0" err="1"/>
              <a:t>tellus</a:t>
            </a:r>
            <a:r>
              <a:rPr lang="it-IT" dirty="0"/>
              <a:t> </a:t>
            </a:r>
            <a:r>
              <a:rPr lang="it-IT" dirty="0" err="1"/>
              <a:t>efficitur</a:t>
            </a:r>
            <a:r>
              <a:rPr lang="it-IT" dirty="0"/>
              <a:t>, </a:t>
            </a:r>
            <a:r>
              <a:rPr lang="it-IT" dirty="0" err="1"/>
              <a:t>consequat</a:t>
            </a:r>
            <a:r>
              <a:rPr lang="it-IT" dirty="0"/>
              <a:t> </a:t>
            </a:r>
            <a:r>
              <a:rPr lang="it-IT" dirty="0" err="1"/>
              <a:t>neque</a:t>
            </a:r>
            <a:r>
              <a:rPr lang="it-IT" dirty="0"/>
              <a:t> </a:t>
            </a:r>
            <a:r>
              <a:rPr lang="it-IT" dirty="0" err="1"/>
              <a:t>sed</a:t>
            </a:r>
            <a:r>
              <a:rPr lang="it-IT" dirty="0"/>
              <a:t>, </a:t>
            </a:r>
            <a:r>
              <a:rPr lang="it-IT" dirty="0" err="1"/>
              <a:t>consectetur</a:t>
            </a:r>
            <a:r>
              <a:rPr lang="it-IT" dirty="0"/>
              <a:t> </a:t>
            </a:r>
            <a:r>
              <a:rPr lang="it-IT" dirty="0" err="1"/>
              <a:t>nunc</a:t>
            </a:r>
            <a:r>
              <a:rPr lang="it-IT" dirty="0"/>
              <a:t>. </a:t>
            </a:r>
            <a:r>
              <a:rPr lang="it-IT" dirty="0" err="1"/>
              <a:t>Pellentesque</a:t>
            </a:r>
            <a:r>
              <a:rPr lang="it-IT" dirty="0"/>
              <a:t> </a:t>
            </a:r>
            <a:r>
              <a:rPr lang="it-IT" dirty="0" err="1"/>
              <a:t>blandit</a:t>
            </a:r>
            <a:r>
              <a:rPr lang="it-IT" dirty="0"/>
              <a:t> </a:t>
            </a:r>
            <a:r>
              <a:rPr lang="it-IT" dirty="0" err="1"/>
              <a:t>interdum</a:t>
            </a:r>
            <a:r>
              <a:rPr lang="it-IT" dirty="0"/>
              <a:t> </a:t>
            </a:r>
            <a:r>
              <a:rPr lang="it-IT" dirty="0" err="1"/>
              <a:t>lobortis</a:t>
            </a:r>
            <a:r>
              <a:rPr lang="it-IT" dirty="0"/>
              <a:t>. </a:t>
            </a:r>
            <a:br>
              <a:rPr lang="it-IT" dirty="0"/>
            </a:br>
            <a:br>
              <a:rPr lang="it-IT" dirty="0"/>
            </a:br>
            <a:r>
              <a:rPr lang="it-IT" dirty="0"/>
              <a:t>Ut et ligula </a:t>
            </a:r>
            <a:r>
              <a:rPr lang="it-IT" dirty="0" err="1"/>
              <a:t>vel</a:t>
            </a:r>
            <a:r>
              <a:rPr lang="it-IT" dirty="0"/>
              <a:t> </a:t>
            </a:r>
            <a:r>
              <a:rPr lang="it-IT" dirty="0" err="1"/>
              <a:t>felis</a:t>
            </a:r>
            <a:r>
              <a:rPr lang="it-IT" dirty="0"/>
              <a:t> </a:t>
            </a:r>
            <a:r>
              <a:rPr lang="it-IT" dirty="0" err="1"/>
              <a:t>iaculis</a:t>
            </a:r>
            <a:r>
              <a:rPr lang="it-IT" dirty="0"/>
              <a:t> </a:t>
            </a:r>
            <a:r>
              <a:rPr lang="it-IT" dirty="0" err="1"/>
              <a:t>volutpat</a:t>
            </a:r>
            <a:r>
              <a:rPr lang="it-IT" dirty="0"/>
              <a:t>. Morbi </a:t>
            </a:r>
            <a:r>
              <a:rPr lang="it-IT" dirty="0" err="1"/>
              <a:t>sed</a:t>
            </a:r>
            <a:r>
              <a:rPr lang="it-IT" dirty="0"/>
              <a:t> </a:t>
            </a:r>
            <a:r>
              <a:rPr lang="it-IT" dirty="0" err="1"/>
              <a:t>velit</a:t>
            </a:r>
            <a:r>
              <a:rPr lang="it-IT" dirty="0"/>
              <a:t> </a:t>
            </a:r>
            <a:r>
              <a:rPr lang="it-IT" dirty="0" err="1"/>
              <a:t>lorem</a:t>
            </a:r>
            <a:r>
              <a:rPr lang="it-IT" dirty="0"/>
              <a:t>. </a:t>
            </a:r>
            <a:r>
              <a:rPr lang="it-IT" dirty="0" err="1"/>
              <a:t>Suspendisse</a:t>
            </a:r>
            <a:r>
              <a:rPr lang="it-IT" dirty="0"/>
              <a:t> </a:t>
            </a:r>
            <a:r>
              <a:rPr lang="it-IT" dirty="0" err="1"/>
              <a:t>turpis</a:t>
            </a:r>
            <a:r>
              <a:rPr lang="it-IT" dirty="0"/>
              <a:t> </a:t>
            </a:r>
            <a:r>
              <a:rPr lang="it-IT" dirty="0" err="1"/>
              <a:t>sem</a:t>
            </a:r>
            <a:r>
              <a:rPr lang="it-IT" dirty="0"/>
              <a:t>, </a:t>
            </a:r>
            <a:r>
              <a:rPr lang="it-IT" dirty="0" err="1"/>
              <a:t>tincidunt</a:t>
            </a:r>
            <a:r>
              <a:rPr lang="it-IT" dirty="0"/>
              <a:t> pulvinar </a:t>
            </a:r>
            <a:r>
              <a:rPr lang="it-IT" dirty="0" err="1"/>
              <a:t>sodales</a:t>
            </a:r>
            <a:r>
              <a:rPr lang="it-IT" dirty="0"/>
              <a:t> </a:t>
            </a:r>
            <a:r>
              <a:rPr lang="it-IT" dirty="0" err="1"/>
              <a:t>sed</a:t>
            </a:r>
            <a:r>
              <a:rPr lang="it-IT" dirty="0"/>
              <a:t>, </a:t>
            </a:r>
            <a:r>
              <a:rPr lang="it-IT" dirty="0" err="1"/>
              <a:t>feugiat</a:t>
            </a:r>
            <a:r>
              <a:rPr lang="it-IT" dirty="0"/>
              <a:t> a </a:t>
            </a:r>
            <a:r>
              <a:rPr lang="it-IT" dirty="0" err="1"/>
              <a:t>erat</a:t>
            </a:r>
            <a:r>
              <a:rPr lang="it-IT" dirty="0"/>
              <a:t>. </a:t>
            </a:r>
            <a:r>
              <a:rPr lang="it-IT" dirty="0" err="1"/>
              <a:t>Phasellus</a:t>
            </a:r>
            <a:r>
              <a:rPr lang="it-IT" dirty="0"/>
              <a:t> ut mi </a:t>
            </a:r>
            <a:r>
              <a:rPr lang="it-IT" dirty="0" err="1"/>
              <a:t>at</a:t>
            </a:r>
            <a:r>
              <a:rPr lang="it-IT" dirty="0"/>
              <a:t> </a:t>
            </a:r>
            <a:r>
              <a:rPr lang="it-IT" dirty="0" err="1"/>
              <a:t>tortor</a:t>
            </a:r>
            <a:r>
              <a:rPr lang="it-IT" dirty="0"/>
              <a:t> </a:t>
            </a:r>
            <a:r>
              <a:rPr lang="it-IT" dirty="0" err="1"/>
              <a:t>interdum</a:t>
            </a:r>
            <a:r>
              <a:rPr lang="it-IT" dirty="0"/>
              <a:t> </a:t>
            </a:r>
            <a:r>
              <a:rPr lang="it-IT" dirty="0" err="1"/>
              <a:t>dictum</a:t>
            </a:r>
            <a:r>
              <a:rPr lang="it-IT" dirty="0"/>
              <a:t>. </a:t>
            </a:r>
            <a:br>
              <a:rPr lang="it-IT" dirty="0"/>
            </a:br>
            <a:br>
              <a:rPr lang="it-IT" dirty="0"/>
            </a:br>
            <a:r>
              <a:rPr lang="it-IT" dirty="0" err="1"/>
              <a:t>Sed</a:t>
            </a:r>
            <a:r>
              <a:rPr lang="it-IT" dirty="0"/>
              <a:t> </a:t>
            </a:r>
            <a:r>
              <a:rPr lang="it-IT" dirty="0" err="1"/>
              <a:t>accumsan</a:t>
            </a:r>
            <a:r>
              <a:rPr lang="it-IT" dirty="0"/>
              <a:t> </a:t>
            </a:r>
            <a:r>
              <a:rPr lang="it-IT" dirty="0" err="1"/>
              <a:t>mauris</a:t>
            </a:r>
            <a:r>
              <a:rPr lang="it-IT" dirty="0"/>
              <a:t> id </a:t>
            </a:r>
            <a:r>
              <a:rPr lang="it-IT" dirty="0" err="1"/>
              <a:t>augue</a:t>
            </a:r>
            <a:r>
              <a:rPr lang="it-IT" dirty="0"/>
              <a:t> </a:t>
            </a:r>
            <a:r>
              <a:rPr lang="it-IT" dirty="0" err="1"/>
              <a:t>bibendum</a:t>
            </a:r>
            <a:r>
              <a:rPr lang="it-IT" dirty="0"/>
              <a:t> </a:t>
            </a:r>
            <a:r>
              <a:rPr lang="it-IT" dirty="0" err="1"/>
              <a:t>dictum</a:t>
            </a:r>
            <a:r>
              <a:rPr lang="it-IT" dirty="0"/>
              <a:t>.</a:t>
            </a:r>
          </a:p>
        </p:txBody>
      </p:sp>
      <p:pic>
        <p:nvPicPr>
          <p:cNvPr id="10" name="Immagine 9">
            <a:extLst>
              <a:ext uri="{FF2B5EF4-FFF2-40B4-BE49-F238E27FC236}">
                <a16:creationId xmlns:a16="http://schemas.microsoft.com/office/drawing/2014/main" id="{BCC7E048-18AF-434D-A319-39D03F76D08B}"/>
              </a:ext>
            </a:extLst>
          </p:cNvPr>
          <p:cNvPicPr>
            <a:picLocks noChangeAspect="1"/>
          </p:cNvPicPr>
          <p:nvPr userDrawn="1"/>
        </p:nvPicPr>
        <p:blipFill rotWithShape="1">
          <a:blip r:embed="rId2"/>
          <a:srcRect l="5631" t="23225" b="4160"/>
          <a:stretch/>
        </p:blipFill>
        <p:spPr>
          <a:xfrm>
            <a:off x="6250328" y="0"/>
            <a:ext cx="5941672" cy="6858000"/>
          </a:xfrm>
          <a:prstGeom prst="rect">
            <a:avLst/>
          </a:prstGeom>
        </p:spPr>
      </p:pic>
      <p:sp>
        <p:nvSpPr>
          <p:cNvPr id="11" name="Segnaposto numero diapositiva 5">
            <a:extLst>
              <a:ext uri="{FF2B5EF4-FFF2-40B4-BE49-F238E27FC236}">
                <a16:creationId xmlns:a16="http://schemas.microsoft.com/office/drawing/2014/main" id="{2AD359ED-7F3F-8F4F-A2CE-FD3865C9C5C7}"/>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Tree>
    <p:extLst>
      <p:ext uri="{BB962C8B-B14F-4D97-AF65-F5344CB8AC3E}">
        <p14:creationId xmlns:p14="http://schemas.microsoft.com/office/powerpoint/2010/main" val="32256497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olo titolo">
    <p:spTree>
      <p:nvGrpSpPr>
        <p:cNvPr id="1" name=""/>
        <p:cNvGrpSpPr/>
        <p:nvPr/>
      </p:nvGrpSpPr>
      <p:grpSpPr>
        <a:xfrm>
          <a:off x="0" y="0"/>
          <a:ext cx="0" cy="0"/>
          <a:chOff x="0" y="0"/>
          <a:chExt cx="0" cy="0"/>
        </a:xfrm>
      </p:grpSpPr>
      <p:pic>
        <p:nvPicPr>
          <p:cNvPr id="11" name="Immagine 10">
            <a:extLst>
              <a:ext uri="{FF2B5EF4-FFF2-40B4-BE49-F238E27FC236}">
                <a16:creationId xmlns:a16="http://schemas.microsoft.com/office/drawing/2014/main" id="{6CFC60FA-0B43-8E43-A981-879F8668EB45}"/>
              </a:ext>
            </a:extLst>
          </p:cNvPr>
          <p:cNvPicPr>
            <a:picLocks noChangeAspect="1"/>
          </p:cNvPicPr>
          <p:nvPr userDrawn="1"/>
        </p:nvPicPr>
        <p:blipFill rotWithShape="1">
          <a:blip r:embed="rId2"/>
          <a:srcRect l="16869" t="1545" r="12877" b="1667"/>
          <a:stretch/>
        </p:blipFill>
        <p:spPr>
          <a:xfrm rot="5400000">
            <a:off x="3518741" y="-2174378"/>
            <a:ext cx="5145465" cy="10633292"/>
          </a:xfrm>
          <a:prstGeom prst="rect">
            <a:avLst/>
          </a:prstGeom>
        </p:spPr>
      </p:pic>
      <p:sp>
        <p:nvSpPr>
          <p:cNvPr id="6" name="Titolo 1">
            <a:extLst>
              <a:ext uri="{FF2B5EF4-FFF2-40B4-BE49-F238E27FC236}">
                <a16:creationId xmlns:a16="http://schemas.microsoft.com/office/drawing/2014/main" id="{2DBD91D1-D38D-7149-BCF4-9559A1465831}"/>
              </a:ext>
            </a:extLst>
          </p:cNvPr>
          <p:cNvSpPr>
            <a:spLocks noGrp="1"/>
          </p:cNvSpPr>
          <p:nvPr>
            <p:ph type="title" hasCustomPrompt="1"/>
          </p:nvPr>
        </p:nvSpPr>
        <p:spPr>
          <a:xfrm>
            <a:off x="774828" y="569535"/>
            <a:ext cx="5162986" cy="996715"/>
          </a:xfrm>
          <a:prstGeom prst="rect">
            <a:avLst/>
          </a:prstGeom>
        </p:spPr>
        <p:txBody>
          <a:bodyPr anchor="t" anchorCtr="0">
            <a:normAutofit/>
          </a:bodyPr>
          <a:lstStyle>
            <a:lvl1pPr>
              <a:defRPr sz="3500" b="1" i="0">
                <a:solidFill>
                  <a:schemeClr val="tx1"/>
                </a:solidFill>
                <a:latin typeface="Rubik" pitchFamily="2" charset="-79"/>
                <a:cs typeface="Rubik" pitchFamily="2" charset="-79"/>
              </a:defRPr>
            </a:lvl1pPr>
          </a:lstStyle>
          <a:p>
            <a:r>
              <a:rPr lang="it-IT" dirty="0"/>
              <a:t>Titolo della slide</a:t>
            </a:r>
            <a:br>
              <a:rPr lang="it-IT" dirty="0"/>
            </a:br>
            <a:r>
              <a:rPr lang="it-IT" dirty="0"/>
              <a:t>fino a 2 righe</a:t>
            </a:r>
          </a:p>
        </p:txBody>
      </p:sp>
      <p:sp>
        <p:nvSpPr>
          <p:cNvPr id="10" name="Segnaposto numero diapositiva 5">
            <a:extLst>
              <a:ext uri="{FF2B5EF4-FFF2-40B4-BE49-F238E27FC236}">
                <a16:creationId xmlns:a16="http://schemas.microsoft.com/office/drawing/2014/main" id="{24A6E12A-B63B-9042-9470-5572B3CA1ABC}"/>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Tree>
    <p:extLst>
      <p:ext uri="{BB962C8B-B14F-4D97-AF65-F5344CB8AC3E}">
        <p14:creationId xmlns:p14="http://schemas.microsoft.com/office/powerpoint/2010/main" val="3175053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olo e testo verticale">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9E77396F-F048-2447-881E-ACA8AE4AA26D}"/>
              </a:ext>
            </a:extLst>
          </p:cNvPr>
          <p:cNvPicPr>
            <a:picLocks noChangeAspect="1"/>
          </p:cNvPicPr>
          <p:nvPr userDrawn="1"/>
        </p:nvPicPr>
        <p:blipFill rotWithShape="1">
          <a:blip r:embed="rId2"/>
          <a:srcRect l="16210" t="888" r="164"/>
          <a:stretch/>
        </p:blipFill>
        <p:spPr>
          <a:xfrm rot="5400000">
            <a:off x="2667001" y="-2680446"/>
            <a:ext cx="6857998" cy="12192000"/>
          </a:xfrm>
          <a:prstGeom prst="rect">
            <a:avLst/>
          </a:prstGeom>
        </p:spPr>
      </p:pic>
      <p:sp>
        <p:nvSpPr>
          <p:cNvPr id="8" name="Titolo 1">
            <a:extLst>
              <a:ext uri="{FF2B5EF4-FFF2-40B4-BE49-F238E27FC236}">
                <a16:creationId xmlns:a16="http://schemas.microsoft.com/office/drawing/2014/main" id="{F6754049-5E38-6940-91FA-2B4188B0CDA1}"/>
              </a:ext>
            </a:extLst>
          </p:cNvPr>
          <p:cNvSpPr>
            <a:spLocks noGrp="1"/>
          </p:cNvSpPr>
          <p:nvPr>
            <p:ph type="title" hasCustomPrompt="1"/>
          </p:nvPr>
        </p:nvSpPr>
        <p:spPr>
          <a:xfrm>
            <a:off x="774828" y="569535"/>
            <a:ext cx="5162986" cy="996715"/>
          </a:xfrm>
          <a:prstGeom prst="rect">
            <a:avLst/>
          </a:prstGeom>
        </p:spPr>
        <p:txBody>
          <a:bodyPr anchor="t" anchorCtr="0">
            <a:normAutofit/>
          </a:bodyPr>
          <a:lstStyle>
            <a:lvl1pPr>
              <a:defRPr sz="3500" b="1" i="0">
                <a:solidFill>
                  <a:schemeClr val="tx1"/>
                </a:solidFill>
                <a:latin typeface="Rubik" pitchFamily="2" charset="-79"/>
                <a:cs typeface="Rubik" pitchFamily="2" charset="-79"/>
              </a:defRPr>
            </a:lvl1pPr>
          </a:lstStyle>
          <a:p>
            <a:r>
              <a:rPr lang="it-IT" dirty="0"/>
              <a:t>Titolo della slide</a:t>
            </a:r>
            <a:br>
              <a:rPr lang="it-IT" dirty="0"/>
            </a:br>
            <a:r>
              <a:rPr lang="it-IT" dirty="0"/>
              <a:t>fino a 2 righe</a:t>
            </a:r>
          </a:p>
        </p:txBody>
      </p:sp>
      <p:pic>
        <p:nvPicPr>
          <p:cNvPr id="9" name="Immagine 8">
            <a:extLst>
              <a:ext uri="{FF2B5EF4-FFF2-40B4-BE49-F238E27FC236}">
                <a16:creationId xmlns:a16="http://schemas.microsoft.com/office/drawing/2014/main" id="{B592D4F8-CA43-EB48-9FB5-FAD20D8088E4}"/>
              </a:ext>
            </a:extLst>
          </p:cNvPr>
          <p:cNvPicPr>
            <a:picLocks noChangeAspect="1"/>
          </p:cNvPicPr>
          <p:nvPr userDrawn="1"/>
        </p:nvPicPr>
        <p:blipFill>
          <a:blip r:embed="rId3"/>
          <a:stretch>
            <a:fillRect/>
          </a:stretch>
        </p:blipFill>
        <p:spPr>
          <a:xfrm>
            <a:off x="0" y="6096000"/>
            <a:ext cx="12192000" cy="762000"/>
          </a:xfrm>
          <a:prstGeom prst="rect">
            <a:avLst/>
          </a:prstGeom>
        </p:spPr>
      </p:pic>
      <p:sp>
        <p:nvSpPr>
          <p:cNvPr id="11" name="Segnaposto numero diapositiva 5">
            <a:extLst>
              <a:ext uri="{FF2B5EF4-FFF2-40B4-BE49-F238E27FC236}">
                <a16:creationId xmlns:a16="http://schemas.microsoft.com/office/drawing/2014/main" id="{95EF4794-7DFC-6A42-BE46-6EEA1BCE1FA6}"/>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pic>
        <p:nvPicPr>
          <p:cNvPr id="13" name="Immagine 12">
            <a:extLst>
              <a:ext uri="{FF2B5EF4-FFF2-40B4-BE49-F238E27FC236}">
                <a16:creationId xmlns:a16="http://schemas.microsoft.com/office/drawing/2014/main" id="{F7DEE094-03A5-7F49-B416-8E2A39117F61}"/>
              </a:ext>
            </a:extLst>
          </p:cNvPr>
          <p:cNvPicPr>
            <a:picLocks noChangeAspect="1"/>
          </p:cNvPicPr>
          <p:nvPr userDrawn="1"/>
        </p:nvPicPr>
        <p:blipFill>
          <a:blip r:embed="rId4"/>
          <a:stretch>
            <a:fillRect/>
          </a:stretch>
        </p:blipFill>
        <p:spPr>
          <a:xfrm>
            <a:off x="774828" y="-7915"/>
            <a:ext cx="2557652" cy="126616"/>
          </a:xfrm>
          <a:prstGeom prst="rect">
            <a:avLst/>
          </a:prstGeom>
        </p:spPr>
      </p:pic>
    </p:spTree>
    <p:extLst>
      <p:ext uri="{BB962C8B-B14F-4D97-AF65-F5344CB8AC3E}">
        <p14:creationId xmlns:p14="http://schemas.microsoft.com/office/powerpoint/2010/main" val="25377023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Layout personalizzato">
    <p:spTree>
      <p:nvGrpSpPr>
        <p:cNvPr id="1" name=""/>
        <p:cNvGrpSpPr/>
        <p:nvPr/>
      </p:nvGrpSpPr>
      <p:grpSpPr>
        <a:xfrm>
          <a:off x="0" y="0"/>
          <a:ext cx="0" cy="0"/>
          <a:chOff x="0" y="0"/>
          <a:chExt cx="0" cy="0"/>
        </a:xfrm>
      </p:grpSpPr>
      <p:sp>
        <p:nvSpPr>
          <p:cNvPr id="9" name="Segnaposto numero diapositiva 5">
            <a:extLst>
              <a:ext uri="{FF2B5EF4-FFF2-40B4-BE49-F238E27FC236}">
                <a16:creationId xmlns:a16="http://schemas.microsoft.com/office/drawing/2014/main" id="{F298496F-A2A1-224A-9FAD-B5923D503161}"/>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
        <p:nvSpPr>
          <p:cNvPr id="10" name="Titolo 1">
            <a:extLst>
              <a:ext uri="{FF2B5EF4-FFF2-40B4-BE49-F238E27FC236}">
                <a16:creationId xmlns:a16="http://schemas.microsoft.com/office/drawing/2014/main" id="{49277408-D2E6-4B4E-B7D4-F70D1960A128}"/>
              </a:ext>
            </a:extLst>
          </p:cNvPr>
          <p:cNvSpPr>
            <a:spLocks noGrp="1"/>
          </p:cNvSpPr>
          <p:nvPr>
            <p:ph type="title" hasCustomPrompt="1"/>
          </p:nvPr>
        </p:nvSpPr>
        <p:spPr>
          <a:xfrm>
            <a:off x="774828" y="569535"/>
            <a:ext cx="10650644" cy="996715"/>
          </a:xfrm>
          <a:prstGeom prst="rect">
            <a:avLst/>
          </a:prstGeom>
        </p:spPr>
        <p:txBody>
          <a:bodyPr anchor="t" anchorCtr="0">
            <a:normAutofit/>
          </a:bodyPr>
          <a:lstStyle>
            <a:lvl1pPr>
              <a:defRPr sz="3500" b="1" i="0">
                <a:solidFill>
                  <a:schemeClr val="tx1"/>
                </a:solidFill>
                <a:latin typeface="Rubik" pitchFamily="2" charset="-79"/>
                <a:cs typeface="Rubik" pitchFamily="2" charset="-79"/>
              </a:defRPr>
            </a:lvl1pPr>
          </a:lstStyle>
          <a:p>
            <a:r>
              <a:rPr lang="it-IT" dirty="0"/>
              <a:t>Titolo della slide</a:t>
            </a:r>
            <a:br>
              <a:rPr lang="it-IT" dirty="0"/>
            </a:br>
            <a:r>
              <a:rPr lang="it-IT" dirty="0"/>
              <a:t>fino a 2 righe</a:t>
            </a:r>
          </a:p>
        </p:txBody>
      </p:sp>
      <p:sp>
        <p:nvSpPr>
          <p:cNvPr id="12" name="Segnaposto contenuto 2">
            <a:extLst>
              <a:ext uri="{FF2B5EF4-FFF2-40B4-BE49-F238E27FC236}">
                <a16:creationId xmlns:a16="http://schemas.microsoft.com/office/drawing/2014/main" id="{3A2EB66D-1A6D-1247-9307-A8FB9B30E585}"/>
              </a:ext>
            </a:extLst>
          </p:cNvPr>
          <p:cNvSpPr>
            <a:spLocks noGrp="1"/>
          </p:cNvSpPr>
          <p:nvPr>
            <p:ph idx="1" hasCustomPrompt="1"/>
          </p:nvPr>
        </p:nvSpPr>
        <p:spPr>
          <a:xfrm>
            <a:off x="770677" y="2201713"/>
            <a:ext cx="10650645" cy="3587672"/>
          </a:xfrm>
          <a:prstGeom prst="rect">
            <a:avLst/>
          </a:prstGeom>
        </p:spPr>
        <p:txBody>
          <a:bodyPr numCol="2" spcCol="360000">
            <a:normAutofit/>
          </a:bodyPr>
          <a:lstStyle>
            <a:lvl1pPr marL="0" indent="0">
              <a:buNone/>
              <a:defRPr sz="1800" b="0" i="0">
                <a:latin typeface="Rubik" pitchFamily="2" charset="-79"/>
                <a:cs typeface="Rubik" pitchFamily="2" charset="-79"/>
              </a:defRPr>
            </a:lvl1pPr>
          </a:lstStyle>
          <a:p>
            <a:pPr lvl="0"/>
            <a:r>
              <a:rPr lang="it-IT" dirty="0"/>
              <a:t>Testo della slide.</a:t>
            </a:r>
            <a:br>
              <a:rPr lang="it-IT" dirty="0"/>
            </a:br>
            <a:r>
              <a:rPr lang="it-IT" dirty="0" err="1"/>
              <a:t>Lorem</a:t>
            </a:r>
            <a:r>
              <a:rPr lang="it-IT" dirty="0"/>
              <a:t> </a:t>
            </a:r>
            <a:r>
              <a:rPr lang="it-IT" dirty="0" err="1"/>
              <a:t>ipsum</a:t>
            </a:r>
            <a:r>
              <a:rPr lang="it-IT" dirty="0"/>
              <a:t> </a:t>
            </a:r>
            <a:r>
              <a:rPr lang="it-IT" dirty="0" err="1"/>
              <a:t>dolor</a:t>
            </a:r>
            <a:r>
              <a:rPr lang="it-IT" dirty="0"/>
              <a:t> </a:t>
            </a:r>
            <a:r>
              <a:rPr lang="it-IT" dirty="0" err="1"/>
              <a:t>sit</a:t>
            </a:r>
            <a:r>
              <a:rPr lang="it-IT" dirty="0"/>
              <a:t> </a:t>
            </a:r>
            <a:r>
              <a:rPr lang="it-IT" dirty="0" err="1"/>
              <a:t>amet</a:t>
            </a:r>
            <a:r>
              <a:rPr lang="it-IT" dirty="0"/>
              <a:t>, </a:t>
            </a:r>
            <a:r>
              <a:rPr lang="it-IT" dirty="0" err="1"/>
              <a:t>consectetur</a:t>
            </a:r>
            <a:r>
              <a:rPr lang="it-IT" dirty="0"/>
              <a:t> </a:t>
            </a:r>
            <a:r>
              <a:rPr lang="it-IT" dirty="0" err="1"/>
              <a:t>adipiscing</a:t>
            </a:r>
            <a:r>
              <a:rPr lang="it-IT" dirty="0"/>
              <a:t> </a:t>
            </a:r>
            <a:r>
              <a:rPr lang="it-IT" dirty="0" err="1"/>
              <a:t>elit</a:t>
            </a:r>
            <a:r>
              <a:rPr lang="it-IT" dirty="0"/>
              <a:t>. </a:t>
            </a:r>
            <a:r>
              <a:rPr lang="it-IT" dirty="0" err="1"/>
              <a:t>Sed</a:t>
            </a:r>
            <a:r>
              <a:rPr lang="it-IT" dirty="0"/>
              <a:t> </a:t>
            </a:r>
            <a:r>
              <a:rPr lang="it-IT" dirty="0" err="1"/>
              <a:t>vel</a:t>
            </a:r>
            <a:r>
              <a:rPr lang="it-IT" dirty="0"/>
              <a:t> </a:t>
            </a:r>
            <a:r>
              <a:rPr lang="it-IT" dirty="0" err="1"/>
              <a:t>tellus</a:t>
            </a:r>
            <a:r>
              <a:rPr lang="it-IT" dirty="0"/>
              <a:t> </a:t>
            </a:r>
            <a:r>
              <a:rPr lang="it-IT" dirty="0" err="1"/>
              <a:t>efficitur</a:t>
            </a:r>
            <a:r>
              <a:rPr lang="it-IT" dirty="0"/>
              <a:t>, </a:t>
            </a:r>
            <a:r>
              <a:rPr lang="it-IT" dirty="0" err="1"/>
              <a:t>consequat</a:t>
            </a:r>
            <a:r>
              <a:rPr lang="it-IT" dirty="0"/>
              <a:t> </a:t>
            </a:r>
            <a:r>
              <a:rPr lang="it-IT" dirty="0" err="1"/>
              <a:t>neque</a:t>
            </a:r>
            <a:r>
              <a:rPr lang="it-IT" dirty="0"/>
              <a:t> </a:t>
            </a:r>
            <a:r>
              <a:rPr lang="it-IT" dirty="0" err="1"/>
              <a:t>sed</a:t>
            </a:r>
            <a:r>
              <a:rPr lang="it-IT" dirty="0"/>
              <a:t>, </a:t>
            </a:r>
            <a:r>
              <a:rPr lang="it-IT" dirty="0" err="1"/>
              <a:t>consectetur</a:t>
            </a:r>
            <a:r>
              <a:rPr lang="it-IT" dirty="0"/>
              <a:t> </a:t>
            </a:r>
            <a:r>
              <a:rPr lang="it-IT" dirty="0" err="1"/>
              <a:t>nunc</a:t>
            </a:r>
            <a:r>
              <a:rPr lang="it-IT" dirty="0"/>
              <a:t>. </a:t>
            </a:r>
            <a:r>
              <a:rPr lang="it-IT" dirty="0" err="1"/>
              <a:t>Pellentesque</a:t>
            </a:r>
            <a:r>
              <a:rPr lang="it-IT" dirty="0"/>
              <a:t> </a:t>
            </a:r>
            <a:r>
              <a:rPr lang="it-IT" dirty="0" err="1"/>
              <a:t>blandit</a:t>
            </a:r>
            <a:r>
              <a:rPr lang="it-IT" dirty="0"/>
              <a:t> </a:t>
            </a:r>
            <a:r>
              <a:rPr lang="it-IT" dirty="0" err="1"/>
              <a:t>interdum</a:t>
            </a:r>
            <a:r>
              <a:rPr lang="it-IT" dirty="0"/>
              <a:t> </a:t>
            </a:r>
            <a:r>
              <a:rPr lang="it-IT" dirty="0" err="1"/>
              <a:t>lobortis</a:t>
            </a:r>
            <a:r>
              <a:rPr lang="it-IT" dirty="0"/>
              <a:t>. Ut et ligula </a:t>
            </a:r>
            <a:r>
              <a:rPr lang="it-IT" dirty="0" err="1"/>
              <a:t>vel</a:t>
            </a:r>
            <a:r>
              <a:rPr lang="it-IT" dirty="0"/>
              <a:t> </a:t>
            </a:r>
            <a:r>
              <a:rPr lang="it-IT" dirty="0" err="1"/>
              <a:t>felis</a:t>
            </a:r>
            <a:r>
              <a:rPr lang="it-IT" dirty="0"/>
              <a:t> </a:t>
            </a:r>
            <a:r>
              <a:rPr lang="it-IT" dirty="0" err="1"/>
              <a:t>iaculis</a:t>
            </a:r>
            <a:r>
              <a:rPr lang="it-IT" dirty="0"/>
              <a:t> </a:t>
            </a:r>
            <a:r>
              <a:rPr lang="it-IT" dirty="0" err="1"/>
              <a:t>volutpat</a:t>
            </a:r>
            <a:r>
              <a:rPr lang="it-IT" dirty="0"/>
              <a:t>. Morbi </a:t>
            </a:r>
            <a:r>
              <a:rPr lang="it-IT" dirty="0" err="1"/>
              <a:t>sed</a:t>
            </a:r>
            <a:r>
              <a:rPr lang="it-IT" dirty="0"/>
              <a:t> </a:t>
            </a:r>
            <a:r>
              <a:rPr lang="it-IT" dirty="0" err="1"/>
              <a:t>velit</a:t>
            </a:r>
            <a:r>
              <a:rPr lang="it-IT" dirty="0"/>
              <a:t> </a:t>
            </a:r>
            <a:r>
              <a:rPr lang="it-IT" dirty="0" err="1"/>
              <a:t>lorem</a:t>
            </a:r>
            <a:r>
              <a:rPr lang="it-IT" dirty="0"/>
              <a:t>. </a:t>
            </a:r>
            <a:r>
              <a:rPr lang="it-IT" dirty="0" err="1"/>
              <a:t>Suspendisse</a:t>
            </a:r>
            <a:r>
              <a:rPr lang="it-IT" dirty="0"/>
              <a:t> </a:t>
            </a:r>
            <a:r>
              <a:rPr lang="it-IT" dirty="0" err="1"/>
              <a:t>turpis</a:t>
            </a:r>
            <a:r>
              <a:rPr lang="it-IT" dirty="0"/>
              <a:t> </a:t>
            </a:r>
            <a:r>
              <a:rPr lang="it-IT" dirty="0" err="1"/>
              <a:t>sem</a:t>
            </a:r>
            <a:r>
              <a:rPr lang="it-IT" dirty="0"/>
              <a:t>, </a:t>
            </a:r>
            <a:r>
              <a:rPr lang="it-IT" dirty="0" err="1"/>
              <a:t>tincidunt</a:t>
            </a:r>
            <a:r>
              <a:rPr lang="it-IT" dirty="0"/>
              <a:t> pulvinar </a:t>
            </a:r>
            <a:r>
              <a:rPr lang="it-IT" dirty="0" err="1"/>
              <a:t>sodales</a:t>
            </a:r>
            <a:r>
              <a:rPr lang="it-IT" dirty="0"/>
              <a:t> </a:t>
            </a:r>
            <a:r>
              <a:rPr lang="it-IT" dirty="0" err="1"/>
              <a:t>sed</a:t>
            </a:r>
            <a:r>
              <a:rPr lang="it-IT" dirty="0"/>
              <a:t>, </a:t>
            </a:r>
            <a:r>
              <a:rPr lang="it-IT" dirty="0" err="1"/>
              <a:t>feugiat</a:t>
            </a:r>
            <a:r>
              <a:rPr lang="it-IT" dirty="0"/>
              <a:t> a </a:t>
            </a:r>
            <a:r>
              <a:rPr lang="it-IT" dirty="0" err="1"/>
              <a:t>erat</a:t>
            </a:r>
            <a:r>
              <a:rPr lang="it-IT" dirty="0"/>
              <a:t>. </a:t>
            </a:r>
            <a:r>
              <a:rPr lang="it-IT" dirty="0" err="1"/>
              <a:t>Phasellus</a:t>
            </a:r>
            <a:r>
              <a:rPr lang="it-IT" dirty="0"/>
              <a:t> ut mi </a:t>
            </a:r>
            <a:r>
              <a:rPr lang="it-IT" dirty="0" err="1"/>
              <a:t>at</a:t>
            </a:r>
            <a:r>
              <a:rPr lang="it-IT" dirty="0"/>
              <a:t> </a:t>
            </a:r>
            <a:r>
              <a:rPr lang="it-IT" dirty="0" err="1"/>
              <a:t>tortor</a:t>
            </a:r>
            <a:r>
              <a:rPr lang="it-IT" dirty="0"/>
              <a:t> </a:t>
            </a:r>
            <a:r>
              <a:rPr lang="it-IT" dirty="0" err="1"/>
              <a:t>interdum</a:t>
            </a:r>
            <a:r>
              <a:rPr lang="it-IT" dirty="0"/>
              <a:t> </a:t>
            </a:r>
            <a:r>
              <a:rPr lang="it-IT" dirty="0" err="1"/>
              <a:t>dictum</a:t>
            </a:r>
            <a:r>
              <a:rPr lang="it-IT" dirty="0"/>
              <a:t>. </a:t>
            </a:r>
            <a:r>
              <a:rPr lang="it-IT" dirty="0" err="1"/>
              <a:t>Sed</a:t>
            </a:r>
            <a:r>
              <a:rPr lang="it-IT" dirty="0"/>
              <a:t> </a:t>
            </a:r>
            <a:r>
              <a:rPr lang="it-IT" dirty="0" err="1"/>
              <a:t>accumsan</a:t>
            </a:r>
            <a:r>
              <a:rPr lang="it-IT" dirty="0"/>
              <a:t> </a:t>
            </a:r>
            <a:r>
              <a:rPr lang="it-IT" dirty="0" err="1"/>
              <a:t>mauris</a:t>
            </a:r>
            <a:r>
              <a:rPr lang="it-IT" dirty="0"/>
              <a:t> id </a:t>
            </a:r>
            <a:r>
              <a:rPr lang="it-IT" dirty="0" err="1"/>
              <a:t>augue</a:t>
            </a:r>
            <a:r>
              <a:rPr lang="it-IT" dirty="0"/>
              <a:t> </a:t>
            </a:r>
            <a:r>
              <a:rPr lang="it-IT" dirty="0" err="1"/>
              <a:t>bibendum</a:t>
            </a:r>
            <a:r>
              <a:rPr lang="it-IT" dirty="0"/>
              <a:t> </a:t>
            </a:r>
            <a:r>
              <a:rPr lang="it-IT" dirty="0" err="1"/>
              <a:t>dictum</a:t>
            </a:r>
            <a:r>
              <a:rPr lang="it-IT" dirty="0"/>
              <a:t>.</a:t>
            </a:r>
          </a:p>
          <a:p>
            <a:pPr lvl="0"/>
            <a:r>
              <a:rPr lang="it-IT" dirty="0" err="1"/>
              <a:t>Nam</a:t>
            </a:r>
            <a:r>
              <a:rPr lang="it-IT" dirty="0"/>
              <a:t> </a:t>
            </a:r>
            <a:r>
              <a:rPr lang="it-IT" dirty="0" err="1"/>
              <a:t>vel</a:t>
            </a:r>
            <a:r>
              <a:rPr lang="it-IT" dirty="0"/>
              <a:t> </a:t>
            </a:r>
            <a:r>
              <a:rPr lang="it-IT" dirty="0" err="1"/>
              <a:t>rutrum</a:t>
            </a:r>
            <a:r>
              <a:rPr lang="it-IT" dirty="0"/>
              <a:t> </a:t>
            </a:r>
            <a:r>
              <a:rPr lang="it-IT" dirty="0" err="1"/>
              <a:t>tellus</a:t>
            </a:r>
            <a:r>
              <a:rPr lang="it-IT" dirty="0"/>
              <a:t>. </a:t>
            </a:r>
            <a:r>
              <a:rPr lang="it-IT" dirty="0" err="1"/>
              <a:t>Nam</a:t>
            </a:r>
            <a:r>
              <a:rPr lang="it-IT" dirty="0"/>
              <a:t> </a:t>
            </a:r>
            <a:r>
              <a:rPr lang="it-IT" dirty="0" err="1"/>
              <a:t>rutrum</a:t>
            </a:r>
            <a:r>
              <a:rPr lang="it-IT" dirty="0"/>
              <a:t> pulvinar </a:t>
            </a:r>
            <a:r>
              <a:rPr lang="it-IT" dirty="0" err="1"/>
              <a:t>arcu</a:t>
            </a:r>
            <a:r>
              <a:rPr lang="it-IT" dirty="0"/>
              <a:t>, in </a:t>
            </a:r>
            <a:r>
              <a:rPr lang="it-IT" dirty="0" err="1"/>
              <a:t>auctor</a:t>
            </a:r>
            <a:r>
              <a:rPr lang="it-IT" dirty="0"/>
              <a:t> </a:t>
            </a:r>
            <a:r>
              <a:rPr lang="it-IT" dirty="0" err="1"/>
              <a:t>lectus</a:t>
            </a:r>
            <a:r>
              <a:rPr lang="it-IT" dirty="0"/>
              <a:t>. In non </a:t>
            </a:r>
            <a:r>
              <a:rPr lang="it-IT" dirty="0" err="1"/>
              <a:t>risus</a:t>
            </a:r>
            <a:r>
              <a:rPr lang="it-IT" dirty="0"/>
              <a:t> </a:t>
            </a:r>
            <a:r>
              <a:rPr lang="it-IT" dirty="0" err="1"/>
              <a:t>elementum</a:t>
            </a:r>
            <a:r>
              <a:rPr lang="it-IT" dirty="0"/>
              <a:t> </a:t>
            </a:r>
            <a:r>
              <a:rPr lang="it-IT" dirty="0" err="1"/>
              <a:t>dolor</a:t>
            </a:r>
            <a:r>
              <a:rPr lang="it-IT" dirty="0"/>
              <a:t> </a:t>
            </a:r>
            <a:r>
              <a:rPr lang="it-IT" dirty="0" err="1"/>
              <a:t>porttitor</a:t>
            </a:r>
            <a:r>
              <a:rPr lang="it-IT" dirty="0"/>
              <a:t> </a:t>
            </a:r>
            <a:r>
              <a:rPr lang="it-IT" dirty="0" err="1"/>
              <a:t>blandit</a:t>
            </a:r>
            <a:r>
              <a:rPr lang="it-IT" dirty="0"/>
              <a:t>. </a:t>
            </a:r>
            <a:r>
              <a:rPr lang="it-IT" dirty="0" err="1"/>
              <a:t>Sed</a:t>
            </a:r>
            <a:r>
              <a:rPr lang="it-IT" dirty="0"/>
              <a:t> cursus </a:t>
            </a:r>
            <a:r>
              <a:rPr lang="it-IT" dirty="0" err="1"/>
              <a:t>laoreet</a:t>
            </a:r>
            <a:r>
              <a:rPr lang="it-IT" dirty="0"/>
              <a:t> eros, </a:t>
            </a:r>
            <a:r>
              <a:rPr lang="it-IT" dirty="0" err="1"/>
              <a:t>eget</a:t>
            </a:r>
            <a:r>
              <a:rPr lang="it-IT" dirty="0"/>
              <a:t> </a:t>
            </a:r>
            <a:r>
              <a:rPr lang="it-IT" dirty="0" err="1"/>
              <a:t>porttitor</a:t>
            </a:r>
            <a:r>
              <a:rPr lang="it-IT" dirty="0"/>
              <a:t> </a:t>
            </a:r>
            <a:r>
              <a:rPr lang="it-IT" dirty="0" err="1"/>
              <a:t>nisi</a:t>
            </a:r>
            <a:r>
              <a:rPr lang="it-IT" dirty="0"/>
              <a:t>. “</a:t>
            </a:r>
            <a:r>
              <a:rPr lang="it-IT" dirty="0" err="1"/>
              <a:t>Nullam</a:t>
            </a:r>
            <a:r>
              <a:rPr lang="it-IT" dirty="0"/>
              <a:t> non </a:t>
            </a:r>
            <a:r>
              <a:rPr lang="it-IT" dirty="0" err="1"/>
              <a:t>nisl</a:t>
            </a:r>
            <a:r>
              <a:rPr lang="it-IT" dirty="0"/>
              <a:t> </a:t>
            </a:r>
            <a:r>
              <a:rPr lang="it-IT" dirty="0" err="1"/>
              <a:t>eget</a:t>
            </a:r>
            <a:r>
              <a:rPr lang="it-IT" dirty="0"/>
              <a:t> </a:t>
            </a:r>
            <a:r>
              <a:rPr lang="it-IT" dirty="0" err="1"/>
              <a:t>justo</a:t>
            </a:r>
            <a:r>
              <a:rPr lang="it-IT" dirty="0"/>
              <a:t> </a:t>
            </a:r>
            <a:r>
              <a:rPr lang="it-IT" dirty="0" err="1"/>
              <a:t>feugiat</a:t>
            </a:r>
            <a:r>
              <a:rPr lang="it-IT" dirty="0"/>
              <a:t> gravida </a:t>
            </a:r>
            <a:r>
              <a:rPr lang="it-IT" dirty="0" err="1"/>
              <a:t>eu</a:t>
            </a:r>
            <a:r>
              <a:rPr lang="it-IT" dirty="0"/>
              <a:t> ut est”. </a:t>
            </a:r>
            <a:r>
              <a:rPr lang="it-IT" dirty="0" err="1"/>
              <a:t>Curabitur</a:t>
            </a:r>
            <a:r>
              <a:rPr lang="it-IT" dirty="0"/>
              <a:t> </a:t>
            </a:r>
            <a:r>
              <a:rPr lang="it-IT" dirty="0" err="1"/>
              <a:t>fermentum</a:t>
            </a:r>
            <a:r>
              <a:rPr lang="it-IT" dirty="0"/>
              <a:t> </a:t>
            </a:r>
            <a:r>
              <a:rPr lang="it-IT" dirty="0" err="1"/>
              <a:t>tortor</a:t>
            </a:r>
            <a:r>
              <a:rPr lang="it-IT" dirty="0"/>
              <a:t> </a:t>
            </a:r>
            <a:r>
              <a:rPr lang="it-IT" dirty="0" err="1"/>
              <a:t>quis</a:t>
            </a:r>
            <a:r>
              <a:rPr lang="it-IT" dirty="0"/>
              <a:t> </a:t>
            </a:r>
            <a:r>
              <a:rPr lang="it-IT" dirty="0" err="1"/>
              <a:t>sapien</a:t>
            </a:r>
            <a:r>
              <a:rPr lang="it-IT" dirty="0"/>
              <a:t> </a:t>
            </a:r>
            <a:r>
              <a:rPr lang="it-IT" dirty="0" err="1"/>
              <a:t>finibus</a:t>
            </a:r>
            <a:r>
              <a:rPr lang="it-IT" dirty="0"/>
              <a:t>, </a:t>
            </a:r>
            <a:r>
              <a:rPr lang="it-IT" dirty="0" err="1"/>
              <a:t>vel</a:t>
            </a:r>
            <a:r>
              <a:rPr lang="it-IT" dirty="0"/>
              <a:t> </a:t>
            </a:r>
            <a:r>
              <a:rPr lang="it-IT" dirty="0" err="1"/>
              <a:t>vulputate</a:t>
            </a:r>
            <a:r>
              <a:rPr lang="it-IT" dirty="0"/>
              <a:t> ex </a:t>
            </a:r>
            <a:r>
              <a:rPr lang="it-IT" dirty="0" err="1"/>
              <a:t>dignissim</a:t>
            </a:r>
            <a:r>
              <a:rPr lang="it-IT" dirty="0"/>
              <a:t>. </a:t>
            </a:r>
            <a:r>
              <a:rPr lang="it-IT" dirty="0" err="1"/>
              <a:t>Phasellus</a:t>
            </a:r>
            <a:r>
              <a:rPr lang="it-IT" dirty="0"/>
              <a:t> </a:t>
            </a:r>
            <a:r>
              <a:rPr lang="it-IT" dirty="0" err="1"/>
              <a:t>maximus</a:t>
            </a:r>
            <a:r>
              <a:rPr lang="it-IT" dirty="0"/>
              <a:t> </a:t>
            </a:r>
            <a:r>
              <a:rPr lang="it-IT" dirty="0" err="1"/>
              <a:t>diam</a:t>
            </a:r>
            <a:r>
              <a:rPr lang="it-IT" dirty="0"/>
              <a:t> </a:t>
            </a:r>
            <a:r>
              <a:rPr lang="it-IT" dirty="0" err="1"/>
              <a:t>nec</a:t>
            </a:r>
            <a:r>
              <a:rPr lang="it-IT" dirty="0"/>
              <a:t> </a:t>
            </a:r>
            <a:r>
              <a:rPr lang="it-IT" dirty="0" err="1"/>
              <a:t>accumsan</a:t>
            </a:r>
            <a:r>
              <a:rPr lang="it-IT" dirty="0"/>
              <a:t> </a:t>
            </a:r>
            <a:r>
              <a:rPr lang="it-IT" dirty="0" err="1"/>
              <a:t>mollis</a:t>
            </a:r>
            <a:r>
              <a:rPr lang="it-IT" dirty="0"/>
              <a:t>. </a:t>
            </a:r>
            <a:r>
              <a:rPr lang="it-IT" dirty="0" err="1"/>
              <a:t>Mauris</a:t>
            </a:r>
            <a:r>
              <a:rPr lang="it-IT" dirty="0"/>
              <a:t> </a:t>
            </a:r>
            <a:r>
              <a:rPr lang="it-IT" dirty="0" err="1"/>
              <a:t>quis</a:t>
            </a:r>
            <a:r>
              <a:rPr lang="it-IT" dirty="0"/>
              <a:t> </a:t>
            </a:r>
            <a:r>
              <a:rPr lang="it-IT" dirty="0" err="1"/>
              <a:t>turpis</a:t>
            </a:r>
            <a:r>
              <a:rPr lang="it-IT" dirty="0"/>
              <a:t> et </a:t>
            </a:r>
            <a:r>
              <a:rPr lang="it-IT" dirty="0" err="1"/>
              <a:t>justo</a:t>
            </a:r>
            <a:r>
              <a:rPr lang="it-IT" dirty="0"/>
              <a:t> </a:t>
            </a:r>
            <a:r>
              <a:rPr lang="it-IT" dirty="0" err="1"/>
              <a:t>efficitur</a:t>
            </a:r>
            <a:r>
              <a:rPr lang="it-IT" dirty="0"/>
              <a:t> </a:t>
            </a:r>
            <a:r>
              <a:rPr lang="it-IT" dirty="0" err="1"/>
              <a:t>luctus</a:t>
            </a:r>
            <a:r>
              <a:rPr lang="it-IT" dirty="0"/>
              <a:t>. </a:t>
            </a:r>
            <a:r>
              <a:rPr lang="it-IT" dirty="0" err="1"/>
              <a:t>Sed</a:t>
            </a:r>
            <a:r>
              <a:rPr lang="it-IT" dirty="0"/>
              <a:t> molestie orci </a:t>
            </a:r>
            <a:r>
              <a:rPr lang="it-IT" dirty="0" err="1"/>
              <a:t>metus</a:t>
            </a:r>
            <a:r>
              <a:rPr lang="it-IT" dirty="0"/>
              <a:t>, et </a:t>
            </a:r>
            <a:r>
              <a:rPr lang="it-IT" dirty="0" err="1"/>
              <a:t>eleifend</a:t>
            </a:r>
            <a:r>
              <a:rPr lang="it-IT" dirty="0"/>
              <a:t> </a:t>
            </a:r>
            <a:r>
              <a:rPr lang="it-IT" dirty="0" err="1"/>
              <a:t>enim</a:t>
            </a:r>
            <a:r>
              <a:rPr lang="it-IT" dirty="0"/>
              <a:t> </a:t>
            </a:r>
            <a:r>
              <a:rPr lang="it-IT" dirty="0" err="1"/>
              <a:t>bibendum</a:t>
            </a:r>
            <a:r>
              <a:rPr lang="it-IT" dirty="0"/>
              <a:t> </a:t>
            </a:r>
            <a:r>
              <a:rPr lang="it-IT" dirty="0" err="1"/>
              <a:t>vel</a:t>
            </a:r>
            <a:r>
              <a:rPr lang="it-IT" dirty="0"/>
              <a:t>. </a:t>
            </a:r>
            <a:r>
              <a:rPr lang="it-IT" dirty="0" err="1"/>
              <a:t>Maecenas</a:t>
            </a:r>
            <a:r>
              <a:rPr lang="it-IT" dirty="0"/>
              <a:t> </a:t>
            </a:r>
            <a:r>
              <a:rPr lang="it-IT" dirty="0" err="1"/>
              <a:t>ac</a:t>
            </a:r>
            <a:r>
              <a:rPr lang="it-IT" dirty="0"/>
              <a:t> </a:t>
            </a:r>
            <a:r>
              <a:rPr lang="it-IT" dirty="0" err="1"/>
              <a:t>malesuada</a:t>
            </a:r>
            <a:r>
              <a:rPr lang="it-IT" dirty="0"/>
              <a:t> </a:t>
            </a:r>
            <a:r>
              <a:rPr lang="it-IT" dirty="0" err="1"/>
              <a:t>risus</a:t>
            </a:r>
            <a:r>
              <a:rPr lang="it-IT" dirty="0"/>
              <a:t>. </a:t>
            </a:r>
            <a:r>
              <a:rPr lang="it-IT" dirty="0" err="1"/>
              <a:t>Aliquam</a:t>
            </a:r>
            <a:r>
              <a:rPr lang="it-IT" dirty="0"/>
              <a:t> </a:t>
            </a:r>
            <a:r>
              <a:rPr lang="it-IT" dirty="0" err="1"/>
              <a:t>erat</a:t>
            </a:r>
            <a:r>
              <a:rPr lang="it-IT" dirty="0"/>
              <a:t> </a:t>
            </a:r>
            <a:r>
              <a:rPr lang="it-IT" dirty="0" err="1"/>
              <a:t>volutpat</a:t>
            </a:r>
            <a:r>
              <a:rPr lang="it-IT" dirty="0"/>
              <a:t>. </a:t>
            </a:r>
            <a:r>
              <a:rPr lang="it-IT" dirty="0" err="1"/>
              <a:t>Maecenas</a:t>
            </a:r>
            <a:r>
              <a:rPr lang="it-IT" dirty="0"/>
              <a:t> a urna </a:t>
            </a:r>
            <a:r>
              <a:rPr lang="it-IT" dirty="0" err="1"/>
              <a:t>erat</a:t>
            </a:r>
            <a:r>
              <a:rPr lang="it-IT" dirty="0"/>
              <a:t>.</a:t>
            </a:r>
          </a:p>
        </p:txBody>
      </p:sp>
    </p:spTree>
    <p:extLst>
      <p:ext uri="{BB962C8B-B14F-4D97-AF65-F5344CB8AC3E}">
        <p14:creationId xmlns:p14="http://schemas.microsoft.com/office/powerpoint/2010/main" val="15606165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Layout personalizzato">
    <p:spTree>
      <p:nvGrpSpPr>
        <p:cNvPr id="1" name=""/>
        <p:cNvGrpSpPr/>
        <p:nvPr/>
      </p:nvGrpSpPr>
      <p:grpSpPr>
        <a:xfrm>
          <a:off x="0" y="0"/>
          <a:ext cx="0" cy="0"/>
          <a:chOff x="0" y="0"/>
          <a:chExt cx="0" cy="0"/>
        </a:xfrm>
      </p:grpSpPr>
      <p:sp>
        <p:nvSpPr>
          <p:cNvPr id="8" name="Segnaposto numero diapositiva 5">
            <a:extLst>
              <a:ext uri="{FF2B5EF4-FFF2-40B4-BE49-F238E27FC236}">
                <a16:creationId xmlns:a16="http://schemas.microsoft.com/office/drawing/2014/main" id="{8086CEB9-9569-DB40-AA0F-7123645B1562}"/>
              </a:ext>
            </a:extLst>
          </p:cNvPr>
          <p:cNvSpPr>
            <a:spLocks noGrp="1"/>
          </p:cNvSpPr>
          <p:nvPr>
            <p:ph type="sldNum" sz="quarter" idx="12"/>
          </p:nvPr>
        </p:nvSpPr>
        <p:spPr>
          <a:xfrm>
            <a:off x="8664918" y="6292979"/>
            <a:ext cx="2743200" cy="365125"/>
          </a:xfrm>
          <a:prstGeom prst="rect">
            <a:avLst/>
          </a:prstGeom>
        </p:spPr>
        <p:txBody>
          <a:bodyPr/>
          <a:lstStyle>
            <a:lvl1pPr>
              <a:defRPr sz="1000" b="0" i="0">
                <a:solidFill>
                  <a:srgbClr val="426EB0"/>
                </a:solidFill>
                <a:latin typeface="Rubik" pitchFamily="2" charset="-79"/>
                <a:cs typeface="Rubik" pitchFamily="2" charset="-79"/>
              </a:defRPr>
            </a:lvl1pPr>
          </a:lstStyle>
          <a:p>
            <a:fld id="{017CC9F7-E331-4A4D-8258-210102ABDB4E}" type="slidenum">
              <a:rPr lang="it-IT" smtClean="0"/>
              <a:pPr/>
              <a:t>‹N›</a:t>
            </a:fld>
            <a:endParaRPr lang="it-IT" dirty="0"/>
          </a:p>
        </p:txBody>
      </p:sp>
      <p:sp>
        <p:nvSpPr>
          <p:cNvPr id="9" name="Titolo 1">
            <a:extLst>
              <a:ext uri="{FF2B5EF4-FFF2-40B4-BE49-F238E27FC236}">
                <a16:creationId xmlns:a16="http://schemas.microsoft.com/office/drawing/2014/main" id="{593FF4A5-61E0-B842-810D-44A72AB5E5E6}"/>
              </a:ext>
            </a:extLst>
          </p:cNvPr>
          <p:cNvSpPr>
            <a:spLocks noGrp="1"/>
          </p:cNvSpPr>
          <p:nvPr>
            <p:ph type="title" hasCustomPrompt="1"/>
          </p:nvPr>
        </p:nvSpPr>
        <p:spPr>
          <a:xfrm>
            <a:off x="774828" y="569535"/>
            <a:ext cx="10650644" cy="996715"/>
          </a:xfrm>
          <a:prstGeom prst="rect">
            <a:avLst/>
          </a:prstGeom>
        </p:spPr>
        <p:txBody>
          <a:bodyPr anchor="t" anchorCtr="0">
            <a:normAutofit/>
          </a:bodyPr>
          <a:lstStyle>
            <a:lvl1pPr>
              <a:defRPr sz="3500" b="1" i="0">
                <a:solidFill>
                  <a:schemeClr val="tx1"/>
                </a:solidFill>
                <a:latin typeface="Rubik" pitchFamily="2" charset="-79"/>
                <a:cs typeface="Rubik" pitchFamily="2" charset="-79"/>
              </a:defRPr>
            </a:lvl1pPr>
          </a:lstStyle>
          <a:p>
            <a:r>
              <a:rPr lang="it-IT" dirty="0"/>
              <a:t>Titolo della slide</a:t>
            </a:r>
            <a:br>
              <a:rPr lang="it-IT" dirty="0"/>
            </a:br>
            <a:r>
              <a:rPr lang="it-IT" dirty="0"/>
              <a:t>fino a 2 righe</a:t>
            </a:r>
          </a:p>
        </p:txBody>
      </p:sp>
      <p:sp>
        <p:nvSpPr>
          <p:cNvPr id="10" name="Segnaposto contenuto 2">
            <a:extLst>
              <a:ext uri="{FF2B5EF4-FFF2-40B4-BE49-F238E27FC236}">
                <a16:creationId xmlns:a16="http://schemas.microsoft.com/office/drawing/2014/main" id="{C36FAC4A-8B62-7B46-BDBF-08DA3A65DF33}"/>
              </a:ext>
            </a:extLst>
          </p:cNvPr>
          <p:cNvSpPr>
            <a:spLocks noGrp="1"/>
          </p:cNvSpPr>
          <p:nvPr>
            <p:ph idx="1" hasCustomPrompt="1"/>
          </p:nvPr>
        </p:nvSpPr>
        <p:spPr>
          <a:xfrm>
            <a:off x="770677" y="2697479"/>
            <a:ext cx="10650645" cy="3091905"/>
          </a:xfrm>
          <a:prstGeom prst="rect">
            <a:avLst/>
          </a:prstGeom>
        </p:spPr>
        <p:txBody>
          <a:bodyPr numCol="2" spcCol="360000">
            <a:normAutofit/>
          </a:bodyPr>
          <a:lstStyle>
            <a:lvl1pPr marL="0" indent="0">
              <a:buNone/>
              <a:defRPr sz="1800" b="0" i="0">
                <a:latin typeface="Rubik" pitchFamily="2" charset="-79"/>
                <a:cs typeface="Rubik" pitchFamily="2" charset="-79"/>
              </a:defRPr>
            </a:lvl1pPr>
          </a:lstStyle>
          <a:p>
            <a:pPr lvl="0"/>
            <a:r>
              <a:rPr lang="it-IT" dirty="0"/>
              <a:t>Testo della slide.</a:t>
            </a:r>
            <a:br>
              <a:rPr lang="it-IT" dirty="0"/>
            </a:br>
            <a:r>
              <a:rPr lang="it-IT" dirty="0" err="1"/>
              <a:t>Lorem</a:t>
            </a:r>
            <a:r>
              <a:rPr lang="it-IT" dirty="0"/>
              <a:t> </a:t>
            </a:r>
            <a:r>
              <a:rPr lang="it-IT" dirty="0" err="1"/>
              <a:t>ipsum</a:t>
            </a:r>
            <a:r>
              <a:rPr lang="it-IT" dirty="0"/>
              <a:t> </a:t>
            </a:r>
            <a:r>
              <a:rPr lang="it-IT" dirty="0" err="1"/>
              <a:t>dolor</a:t>
            </a:r>
            <a:r>
              <a:rPr lang="it-IT" dirty="0"/>
              <a:t> </a:t>
            </a:r>
            <a:r>
              <a:rPr lang="it-IT" dirty="0" err="1"/>
              <a:t>sit</a:t>
            </a:r>
            <a:r>
              <a:rPr lang="it-IT" dirty="0"/>
              <a:t> </a:t>
            </a:r>
            <a:r>
              <a:rPr lang="it-IT" dirty="0" err="1"/>
              <a:t>amet</a:t>
            </a:r>
            <a:r>
              <a:rPr lang="it-IT" dirty="0"/>
              <a:t>, </a:t>
            </a:r>
            <a:r>
              <a:rPr lang="it-IT" dirty="0" err="1"/>
              <a:t>consectetur</a:t>
            </a:r>
            <a:r>
              <a:rPr lang="it-IT" dirty="0"/>
              <a:t> </a:t>
            </a:r>
            <a:r>
              <a:rPr lang="it-IT" dirty="0" err="1"/>
              <a:t>adipiscing</a:t>
            </a:r>
            <a:r>
              <a:rPr lang="it-IT" dirty="0"/>
              <a:t> </a:t>
            </a:r>
            <a:r>
              <a:rPr lang="it-IT" dirty="0" err="1"/>
              <a:t>elit</a:t>
            </a:r>
            <a:r>
              <a:rPr lang="it-IT" dirty="0"/>
              <a:t>. </a:t>
            </a:r>
            <a:r>
              <a:rPr lang="it-IT" dirty="0" err="1"/>
              <a:t>Sed</a:t>
            </a:r>
            <a:r>
              <a:rPr lang="it-IT" dirty="0"/>
              <a:t> </a:t>
            </a:r>
            <a:r>
              <a:rPr lang="it-IT" dirty="0" err="1"/>
              <a:t>vel</a:t>
            </a:r>
            <a:r>
              <a:rPr lang="it-IT" dirty="0"/>
              <a:t> </a:t>
            </a:r>
            <a:r>
              <a:rPr lang="it-IT" dirty="0" err="1"/>
              <a:t>tellus</a:t>
            </a:r>
            <a:r>
              <a:rPr lang="it-IT" dirty="0"/>
              <a:t> </a:t>
            </a:r>
            <a:r>
              <a:rPr lang="it-IT" dirty="0" err="1"/>
              <a:t>efficitur</a:t>
            </a:r>
            <a:r>
              <a:rPr lang="it-IT" dirty="0"/>
              <a:t>, </a:t>
            </a:r>
            <a:r>
              <a:rPr lang="it-IT" dirty="0" err="1"/>
              <a:t>consequat</a:t>
            </a:r>
            <a:r>
              <a:rPr lang="it-IT" dirty="0"/>
              <a:t> </a:t>
            </a:r>
            <a:r>
              <a:rPr lang="it-IT" dirty="0" err="1"/>
              <a:t>neque</a:t>
            </a:r>
            <a:r>
              <a:rPr lang="it-IT" dirty="0"/>
              <a:t> </a:t>
            </a:r>
            <a:r>
              <a:rPr lang="it-IT" dirty="0" err="1"/>
              <a:t>sed</a:t>
            </a:r>
            <a:r>
              <a:rPr lang="it-IT" dirty="0"/>
              <a:t>, </a:t>
            </a:r>
            <a:r>
              <a:rPr lang="it-IT" dirty="0" err="1"/>
              <a:t>consectetur</a:t>
            </a:r>
            <a:r>
              <a:rPr lang="it-IT" dirty="0"/>
              <a:t> </a:t>
            </a:r>
            <a:r>
              <a:rPr lang="it-IT" dirty="0" err="1"/>
              <a:t>nunc</a:t>
            </a:r>
            <a:r>
              <a:rPr lang="it-IT" dirty="0"/>
              <a:t>. </a:t>
            </a:r>
            <a:r>
              <a:rPr lang="it-IT" dirty="0" err="1"/>
              <a:t>Pellentesque</a:t>
            </a:r>
            <a:r>
              <a:rPr lang="it-IT" dirty="0"/>
              <a:t> </a:t>
            </a:r>
            <a:r>
              <a:rPr lang="it-IT" dirty="0" err="1"/>
              <a:t>blandit</a:t>
            </a:r>
            <a:r>
              <a:rPr lang="it-IT" dirty="0"/>
              <a:t> </a:t>
            </a:r>
            <a:r>
              <a:rPr lang="it-IT" dirty="0" err="1"/>
              <a:t>interdum</a:t>
            </a:r>
            <a:r>
              <a:rPr lang="it-IT" dirty="0"/>
              <a:t> </a:t>
            </a:r>
            <a:r>
              <a:rPr lang="it-IT" dirty="0" err="1"/>
              <a:t>lobortis</a:t>
            </a:r>
            <a:r>
              <a:rPr lang="it-IT" dirty="0"/>
              <a:t>. Ut et ligula </a:t>
            </a:r>
            <a:r>
              <a:rPr lang="it-IT" dirty="0" err="1"/>
              <a:t>vel</a:t>
            </a:r>
            <a:r>
              <a:rPr lang="it-IT" dirty="0"/>
              <a:t> </a:t>
            </a:r>
            <a:r>
              <a:rPr lang="it-IT" dirty="0" err="1"/>
              <a:t>felis</a:t>
            </a:r>
            <a:r>
              <a:rPr lang="it-IT" dirty="0"/>
              <a:t> </a:t>
            </a:r>
            <a:r>
              <a:rPr lang="it-IT" dirty="0" err="1"/>
              <a:t>iaculis</a:t>
            </a:r>
            <a:r>
              <a:rPr lang="it-IT" dirty="0"/>
              <a:t> </a:t>
            </a:r>
            <a:r>
              <a:rPr lang="it-IT" dirty="0" err="1"/>
              <a:t>volutpat</a:t>
            </a:r>
            <a:r>
              <a:rPr lang="it-IT" dirty="0"/>
              <a:t>. Morbi </a:t>
            </a:r>
            <a:r>
              <a:rPr lang="it-IT" dirty="0" err="1"/>
              <a:t>sed</a:t>
            </a:r>
            <a:r>
              <a:rPr lang="it-IT" dirty="0"/>
              <a:t> </a:t>
            </a:r>
            <a:r>
              <a:rPr lang="it-IT" dirty="0" err="1"/>
              <a:t>velit</a:t>
            </a:r>
            <a:r>
              <a:rPr lang="it-IT" dirty="0"/>
              <a:t> </a:t>
            </a:r>
            <a:r>
              <a:rPr lang="it-IT" dirty="0" err="1"/>
              <a:t>lorem</a:t>
            </a:r>
            <a:r>
              <a:rPr lang="it-IT" dirty="0"/>
              <a:t>. </a:t>
            </a:r>
            <a:r>
              <a:rPr lang="it-IT" dirty="0" err="1"/>
              <a:t>Suspendisse</a:t>
            </a:r>
            <a:r>
              <a:rPr lang="it-IT" dirty="0"/>
              <a:t> </a:t>
            </a:r>
            <a:r>
              <a:rPr lang="it-IT" dirty="0" err="1"/>
              <a:t>turpis</a:t>
            </a:r>
            <a:r>
              <a:rPr lang="it-IT" dirty="0"/>
              <a:t> </a:t>
            </a:r>
            <a:r>
              <a:rPr lang="it-IT" dirty="0" err="1"/>
              <a:t>sem</a:t>
            </a:r>
            <a:r>
              <a:rPr lang="it-IT" dirty="0"/>
              <a:t>, </a:t>
            </a:r>
            <a:r>
              <a:rPr lang="it-IT" dirty="0" err="1"/>
              <a:t>tincidunt</a:t>
            </a:r>
            <a:r>
              <a:rPr lang="it-IT" dirty="0"/>
              <a:t> pulvinar </a:t>
            </a:r>
            <a:r>
              <a:rPr lang="it-IT" dirty="0" err="1"/>
              <a:t>sodales</a:t>
            </a:r>
            <a:r>
              <a:rPr lang="it-IT" dirty="0"/>
              <a:t> </a:t>
            </a:r>
            <a:r>
              <a:rPr lang="it-IT" dirty="0" err="1"/>
              <a:t>sed</a:t>
            </a:r>
            <a:r>
              <a:rPr lang="it-IT" dirty="0"/>
              <a:t>, </a:t>
            </a:r>
            <a:r>
              <a:rPr lang="it-IT" dirty="0" err="1"/>
              <a:t>feugiat</a:t>
            </a:r>
            <a:r>
              <a:rPr lang="it-IT" dirty="0"/>
              <a:t> a </a:t>
            </a:r>
            <a:r>
              <a:rPr lang="it-IT" dirty="0" err="1"/>
              <a:t>erat</a:t>
            </a:r>
            <a:r>
              <a:rPr lang="it-IT" dirty="0"/>
              <a:t>. </a:t>
            </a:r>
            <a:r>
              <a:rPr lang="it-IT" dirty="0" err="1"/>
              <a:t>Phasellus</a:t>
            </a:r>
            <a:r>
              <a:rPr lang="it-IT" dirty="0"/>
              <a:t> ut mi </a:t>
            </a:r>
            <a:r>
              <a:rPr lang="it-IT" dirty="0" err="1"/>
              <a:t>at</a:t>
            </a:r>
            <a:r>
              <a:rPr lang="it-IT" dirty="0"/>
              <a:t> </a:t>
            </a:r>
            <a:r>
              <a:rPr lang="it-IT" dirty="0" err="1"/>
              <a:t>tortor</a:t>
            </a:r>
            <a:r>
              <a:rPr lang="it-IT" dirty="0"/>
              <a:t> </a:t>
            </a:r>
            <a:r>
              <a:rPr lang="it-IT" dirty="0" err="1"/>
              <a:t>interdum</a:t>
            </a:r>
            <a:r>
              <a:rPr lang="it-IT" dirty="0"/>
              <a:t> </a:t>
            </a:r>
            <a:r>
              <a:rPr lang="it-IT" dirty="0" err="1"/>
              <a:t>dictum</a:t>
            </a:r>
            <a:r>
              <a:rPr lang="it-IT" dirty="0"/>
              <a:t>. </a:t>
            </a:r>
            <a:r>
              <a:rPr lang="it-IT" dirty="0" err="1"/>
              <a:t>Sed</a:t>
            </a:r>
            <a:r>
              <a:rPr lang="it-IT" dirty="0"/>
              <a:t> </a:t>
            </a:r>
            <a:r>
              <a:rPr lang="it-IT" dirty="0" err="1"/>
              <a:t>accumsan</a:t>
            </a:r>
            <a:r>
              <a:rPr lang="it-IT" dirty="0"/>
              <a:t> </a:t>
            </a:r>
            <a:r>
              <a:rPr lang="it-IT" dirty="0" err="1"/>
              <a:t>mauris</a:t>
            </a:r>
            <a:r>
              <a:rPr lang="it-IT" dirty="0"/>
              <a:t> id </a:t>
            </a:r>
            <a:r>
              <a:rPr lang="it-IT" dirty="0" err="1"/>
              <a:t>augue</a:t>
            </a:r>
            <a:r>
              <a:rPr lang="it-IT" dirty="0"/>
              <a:t> </a:t>
            </a:r>
            <a:r>
              <a:rPr lang="it-IT" dirty="0" err="1"/>
              <a:t>bibendum</a:t>
            </a:r>
            <a:r>
              <a:rPr lang="it-IT" dirty="0"/>
              <a:t> </a:t>
            </a:r>
            <a:r>
              <a:rPr lang="it-IT" dirty="0" err="1"/>
              <a:t>dictum</a:t>
            </a:r>
            <a:r>
              <a:rPr lang="it-IT" dirty="0"/>
              <a:t>.</a:t>
            </a:r>
          </a:p>
          <a:p>
            <a:pPr lvl="0"/>
            <a:r>
              <a:rPr lang="it-IT" dirty="0" err="1"/>
              <a:t>Nam</a:t>
            </a:r>
            <a:r>
              <a:rPr lang="it-IT" dirty="0"/>
              <a:t> </a:t>
            </a:r>
            <a:r>
              <a:rPr lang="it-IT" dirty="0" err="1"/>
              <a:t>vel</a:t>
            </a:r>
            <a:r>
              <a:rPr lang="it-IT" dirty="0"/>
              <a:t> </a:t>
            </a:r>
            <a:r>
              <a:rPr lang="it-IT" dirty="0" err="1"/>
              <a:t>rutrum</a:t>
            </a:r>
            <a:r>
              <a:rPr lang="it-IT" dirty="0"/>
              <a:t> </a:t>
            </a:r>
            <a:r>
              <a:rPr lang="it-IT" dirty="0" err="1"/>
              <a:t>tellus</a:t>
            </a:r>
            <a:r>
              <a:rPr lang="it-IT" dirty="0"/>
              <a:t>. </a:t>
            </a:r>
            <a:r>
              <a:rPr lang="it-IT" dirty="0" err="1"/>
              <a:t>Nam</a:t>
            </a:r>
            <a:r>
              <a:rPr lang="it-IT" dirty="0"/>
              <a:t> </a:t>
            </a:r>
            <a:r>
              <a:rPr lang="it-IT" dirty="0" err="1"/>
              <a:t>rutrum</a:t>
            </a:r>
            <a:r>
              <a:rPr lang="it-IT" dirty="0"/>
              <a:t> pulvinar </a:t>
            </a:r>
            <a:r>
              <a:rPr lang="it-IT" dirty="0" err="1"/>
              <a:t>arcu</a:t>
            </a:r>
            <a:r>
              <a:rPr lang="it-IT" dirty="0"/>
              <a:t>, in </a:t>
            </a:r>
            <a:r>
              <a:rPr lang="it-IT" dirty="0" err="1"/>
              <a:t>auctor</a:t>
            </a:r>
            <a:r>
              <a:rPr lang="it-IT" dirty="0"/>
              <a:t> </a:t>
            </a:r>
            <a:r>
              <a:rPr lang="it-IT" dirty="0" err="1"/>
              <a:t>lectus</a:t>
            </a:r>
            <a:r>
              <a:rPr lang="it-IT" dirty="0"/>
              <a:t>. In non </a:t>
            </a:r>
            <a:r>
              <a:rPr lang="it-IT" dirty="0" err="1"/>
              <a:t>risus</a:t>
            </a:r>
            <a:r>
              <a:rPr lang="it-IT" dirty="0"/>
              <a:t> </a:t>
            </a:r>
            <a:r>
              <a:rPr lang="it-IT" dirty="0" err="1"/>
              <a:t>elementum</a:t>
            </a:r>
            <a:r>
              <a:rPr lang="it-IT" dirty="0"/>
              <a:t> </a:t>
            </a:r>
            <a:r>
              <a:rPr lang="it-IT" dirty="0" err="1"/>
              <a:t>dolor</a:t>
            </a:r>
            <a:r>
              <a:rPr lang="it-IT" dirty="0"/>
              <a:t> </a:t>
            </a:r>
            <a:r>
              <a:rPr lang="it-IT" dirty="0" err="1"/>
              <a:t>porttitor</a:t>
            </a:r>
            <a:r>
              <a:rPr lang="it-IT" dirty="0"/>
              <a:t> </a:t>
            </a:r>
            <a:r>
              <a:rPr lang="it-IT" dirty="0" err="1"/>
              <a:t>blandit</a:t>
            </a:r>
            <a:r>
              <a:rPr lang="it-IT" dirty="0"/>
              <a:t>. </a:t>
            </a:r>
            <a:r>
              <a:rPr lang="it-IT" dirty="0" err="1"/>
              <a:t>Sed</a:t>
            </a:r>
            <a:r>
              <a:rPr lang="it-IT" dirty="0"/>
              <a:t> cursus </a:t>
            </a:r>
            <a:r>
              <a:rPr lang="it-IT" dirty="0" err="1"/>
              <a:t>laoreet</a:t>
            </a:r>
            <a:r>
              <a:rPr lang="it-IT" dirty="0"/>
              <a:t> eros, </a:t>
            </a:r>
            <a:r>
              <a:rPr lang="it-IT" dirty="0" err="1"/>
              <a:t>eget</a:t>
            </a:r>
            <a:r>
              <a:rPr lang="it-IT" dirty="0"/>
              <a:t> </a:t>
            </a:r>
            <a:r>
              <a:rPr lang="it-IT" dirty="0" err="1"/>
              <a:t>porttitor</a:t>
            </a:r>
            <a:r>
              <a:rPr lang="it-IT" dirty="0"/>
              <a:t> </a:t>
            </a:r>
            <a:r>
              <a:rPr lang="it-IT" dirty="0" err="1"/>
              <a:t>nisi</a:t>
            </a:r>
            <a:r>
              <a:rPr lang="it-IT" dirty="0"/>
              <a:t>. “</a:t>
            </a:r>
            <a:r>
              <a:rPr lang="it-IT" dirty="0" err="1"/>
              <a:t>Nullam</a:t>
            </a:r>
            <a:r>
              <a:rPr lang="it-IT" dirty="0"/>
              <a:t> non </a:t>
            </a:r>
            <a:r>
              <a:rPr lang="it-IT" dirty="0" err="1"/>
              <a:t>nisl</a:t>
            </a:r>
            <a:r>
              <a:rPr lang="it-IT" dirty="0"/>
              <a:t> </a:t>
            </a:r>
            <a:r>
              <a:rPr lang="it-IT" dirty="0" err="1"/>
              <a:t>eget</a:t>
            </a:r>
            <a:r>
              <a:rPr lang="it-IT" dirty="0"/>
              <a:t> </a:t>
            </a:r>
            <a:r>
              <a:rPr lang="it-IT" dirty="0" err="1"/>
              <a:t>justo</a:t>
            </a:r>
            <a:r>
              <a:rPr lang="it-IT" dirty="0"/>
              <a:t> </a:t>
            </a:r>
            <a:r>
              <a:rPr lang="it-IT" dirty="0" err="1"/>
              <a:t>feugiat</a:t>
            </a:r>
            <a:r>
              <a:rPr lang="it-IT" dirty="0"/>
              <a:t> gravida </a:t>
            </a:r>
            <a:r>
              <a:rPr lang="it-IT" dirty="0" err="1"/>
              <a:t>eu</a:t>
            </a:r>
            <a:r>
              <a:rPr lang="it-IT" dirty="0"/>
              <a:t> ut est”. </a:t>
            </a:r>
            <a:r>
              <a:rPr lang="it-IT" dirty="0" err="1"/>
              <a:t>Curabitur</a:t>
            </a:r>
            <a:r>
              <a:rPr lang="it-IT" dirty="0"/>
              <a:t> </a:t>
            </a:r>
            <a:r>
              <a:rPr lang="it-IT" dirty="0" err="1"/>
              <a:t>fermentum</a:t>
            </a:r>
            <a:r>
              <a:rPr lang="it-IT" dirty="0"/>
              <a:t> </a:t>
            </a:r>
            <a:r>
              <a:rPr lang="it-IT" dirty="0" err="1"/>
              <a:t>tortor</a:t>
            </a:r>
            <a:r>
              <a:rPr lang="it-IT" dirty="0"/>
              <a:t> </a:t>
            </a:r>
            <a:r>
              <a:rPr lang="it-IT" dirty="0" err="1"/>
              <a:t>quis</a:t>
            </a:r>
            <a:r>
              <a:rPr lang="it-IT" dirty="0"/>
              <a:t> </a:t>
            </a:r>
            <a:r>
              <a:rPr lang="it-IT" dirty="0" err="1"/>
              <a:t>sapien</a:t>
            </a:r>
            <a:r>
              <a:rPr lang="it-IT" dirty="0"/>
              <a:t> </a:t>
            </a:r>
            <a:r>
              <a:rPr lang="it-IT" dirty="0" err="1"/>
              <a:t>finibus</a:t>
            </a:r>
            <a:r>
              <a:rPr lang="it-IT" dirty="0"/>
              <a:t>, </a:t>
            </a:r>
            <a:r>
              <a:rPr lang="it-IT" dirty="0" err="1"/>
              <a:t>vel</a:t>
            </a:r>
            <a:r>
              <a:rPr lang="it-IT" dirty="0"/>
              <a:t> </a:t>
            </a:r>
            <a:r>
              <a:rPr lang="it-IT" dirty="0" err="1"/>
              <a:t>vulputate</a:t>
            </a:r>
            <a:r>
              <a:rPr lang="it-IT" dirty="0"/>
              <a:t> ex </a:t>
            </a:r>
            <a:r>
              <a:rPr lang="it-IT" dirty="0" err="1"/>
              <a:t>dignissim</a:t>
            </a:r>
            <a:r>
              <a:rPr lang="it-IT" dirty="0"/>
              <a:t>. </a:t>
            </a:r>
            <a:r>
              <a:rPr lang="it-IT" dirty="0" err="1"/>
              <a:t>Phasellus</a:t>
            </a:r>
            <a:r>
              <a:rPr lang="it-IT" dirty="0"/>
              <a:t> </a:t>
            </a:r>
            <a:r>
              <a:rPr lang="it-IT" dirty="0" err="1"/>
              <a:t>maximus</a:t>
            </a:r>
            <a:r>
              <a:rPr lang="it-IT" dirty="0"/>
              <a:t> </a:t>
            </a:r>
            <a:r>
              <a:rPr lang="it-IT" dirty="0" err="1"/>
              <a:t>diam</a:t>
            </a:r>
            <a:r>
              <a:rPr lang="it-IT" dirty="0"/>
              <a:t> </a:t>
            </a:r>
            <a:r>
              <a:rPr lang="it-IT" dirty="0" err="1"/>
              <a:t>nec</a:t>
            </a:r>
            <a:r>
              <a:rPr lang="it-IT" dirty="0"/>
              <a:t> </a:t>
            </a:r>
            <a:r>
              <a:rPr lang="it-IT" dirty="0" err="1"/>
              <a:t>accumsan</a:t>
            </a:r>
            <a:r>
              <a:rPr lang="it-IT" dirty="0"/>
              <a:t> </a:t>
            </a:r>
            <a:r>
              <a:rPr lang="it-IT" dirty="0" err="1"/>
              <a:t>mollis</a:t>
            </a:r>
            <a:r>
              <a:rPr lang="it-IT" dirty="0"/>
              <a:t>. </a:t>
            </a:r>
            <a:r>
              <a:rPr lang="it-IT" dirty="0" err="1"/>
              <a:t>Mauris</a:t>
            </a:r>
            <a:r>
              <a:rPr lang="it-IT" dirty="0"/>
              <a:t> </a:t>
            </a:r>
            <a:r>
              <a:rPr lang="it-IT" dirty="0" err="1"/>
              <a:t>quis</a:t>
            </a:r>
            <a:r>
              <a:rPr lang="it-IT" dirty="0"/>
              <a:t> </a:t>
            </a:r>
            <a:r>
              <a:rPr lang="it-IT" dirty="0" err="1"/>
              <a:t>turpis</a:t>
            </a:r>
            <a:r>
              <a:rPr lang="it-IT" dirty="0"/>
              <a:t> et </a:t>
            </a:r>
            <a:r>
              <a:rPr lang="it-IT" dirty="0" err="1"/>
              <a:t>justo</a:t>
            </a:r>
            <a:r>
              <a:rPr lang="it-IT" dirty="0"/>
              <a:t> </a:t>
            </a:r>
            <a:r>
              <a:rPr lang="it-IT" dirty="0" err="1"/>
              <a:t>efficitur</a:t>
            </a:r>
            <a:r>
              <a:rPr lang="it-IT" dirty="0"/>
              <a:t> </a:t>
            </a:r>
            <a:r>
              <a:rPr lang="it-IT" dirty="0" err="1"/>
              <a:t>luctus</a:t>
            </a:r>
            <a:r>
              <a:rPr lang="it-IT" dirty="0"/>
              <a:t>. </a:t>
            </a:r>
            <a:r>
              <a:rPr lang="it-IT" dirty="0" err="1"/>
              <a:t>Sed</a:t>
            </a:r>
            <a:r>
              <a:rPr lang="it-IT" dirty="0"/>
              <a:t> molestie orci </a:t>
            </a:r>
            <a:r>
              <a:rPr lang="it-IT" dirty="0" err="1"/>
              <a:t>metus</a:t>
            </a:r>
            <a:r>
              <a:rPr lang="it-IT" dirty="0"/>
              <a:t>, et </a:t>
            </a:r>
            <a:r>
              <a:rPr lang="it-IT" dirty="0" err="1"/>
              <a:t>eleifend</a:t>
            </a:r>
            <a:r>
              <a:rPr lang="it-IT" dirty="0"/>
              <a:t> </a:t>
            </a:r>
            <a:r>
              <a:rPr lang="it-IT" dirty="0" err="1"/>
              <a:t>enim</a:t>
            </a:r>
            <a:r>
              <a:rPr lang="it-IT" dirty="0"/>
              <a:t> </a:t>
            </a:r>
            <a:r>
              <a:rPr lang="it-IT" dirty="0" err="1"/>
              <a:t>bibendum</a:t>
            </a:r>
            <a:r>
              <a:rPr lang="it-IT" dirty="0"/>
              <a:t> </a:t>
            </a:r>
            <a:r>
              <a:rPr lang="it-IT" dirty="0" err="1"/>
              <a:t>vel</a:t>
            </a:r>
            <a:r>
              <a:rPr lang="it-IT" dirty="0"/>
              <a:t>. </a:t>
            </a:r>
            <a:r>
              <a:rPr lang="it-IT" dirty="0" err="1"/>
              <a:t>Maecenas</a:t>
            </a:r>
            <a:r>
              <a:rPr lang="it-IT" dirty="0"/>
              <a:t> </a:t>
            </a:r>
            <a:r>
              <a:rPr lang="it-IT" dirty="0" err="1"/>
              <a:t>ac</a:t>
            </a:r>
            <a:r>
              <a:rPr lang="it-IT" dirty="0"/>
              <a:t> </a:t>
            </a:r>
            <a:r>
              <a:rPr lang="it-IT" dirty="0" err="1"/>
              <a:t>malesuada</a:t>
            </a:r>
            <a:r>
              <a:rPr lang="it-IT" dirty="0"/>
              <a:t> </a:t>
            </a:r>
            <a:r>
              <a:rPr lang="it-IT" dirty="0" err="1"/>
              <a:t>risus</a:t>
            </a:r>
            <a:r>
              <a:rPr lang="it-IT" dirty="0"/>
              <a:t>. </a:t>
            </a:r>
            <a:r>
              <a:rPr lang="it-IT" dirty="0" err="1"/>
              <a:t>Aliquam</a:t>
            </a:r>
            <a:r>
              <a:rPr lang="it-IT" dirty="0"/>
              <a:t> </a:t>
            </a:r>
            <a:r>
              <a:rPr lang="it-IT" dirty="0" err="1"/>
              <a:t>erat</a:t>
            </a:r>
            <a:r>
              <a:rPr lang="it-IT" dirty="0"/>
              <a:t> </a:t>
            </a:r>
            <a:r>
              <a:rPr lang="it-IT" dirty="0" err="1"/>
              <a:t>volutpat</a:t>
            </a:r>
            <a:r>
              <a:rPr lang="it-IT" dirty="0"/>
              <a:t>. </a:t>
            </a:r>
            <a:r>
              <a:rPr lang="it-IT" dirty="0" err="1"/>
              <a:t>Maecenas</a:t>
            </a:r>
            <a:r>
              <a:rPr lang="it-IT" dirty="0"/>
              <a:t> a urna </a:t>
            </a:r>
            <a:r>
              <a:rPr lang="it-IT" dirty="0" err="1"/>
              <a:t>erat</a:t>
            </a:r>
            <a:r>
              <a:rPr lang="it-IT" dirty="0"/>
              <a:t>.</a:t>
            </a:r>
          </a:p>
        </p:txBody>
      </p:sp>
      <p:sp>
        <p:nvSpPr>
          <p:cNvPr id="11" name="Segnaposto contenuto 2">
            <a:extLst>
              <a:ext uri="{FF2B5EF4-FFF2-40B4-BE49-F238E27FC236}">
                <a16:creationId xmlns:a16="http://schemas.microsoft.com/office/drawing/2014/main" id="{049C2603-ED0A-DF4C-91FA-A9F48A6CA4B3}"/>
              </a:ext>
            </a:extLst>
          </p:cNvPr>
          <p:cNvSpPr>
            <a:spLocks noGrp="1"/>
          </p:cNvSpPr>
          <p:nvPr>
            <p:ph idx="13" hasCustomPrompt="1"/>
          </p:nvPr>
        </p:nvSpPr>
        <p:spPr>
          <a:xfrm>
            <a:off x="770677" y="2201713"/>
            <a:ext cx="5081483" cy="295870"/>
          </a:xfrm>
          <a:prstGeom prst="rect">
            <a:avLst/>
          </a:prstGeom>
        </p:spPr>
        <p:txBody>
          <a:bodyPr numCol="1" spcCol="0">
            <a:normAutofit/>
          </a:bodyPr>
          <a:lstStyle>
            <a:lvl1pPr marL="0" indent="0">
              <a:buNone/>
              <a:defRPr sz="1800" b="1" i="0">
                <a:latin typeface="Rubik" pitchFamily="2" charset="-79"/>
                <a:cs typeface="Rubik" pitchFamily="2" charset="-79"/>
              </a:defRPr>
            </a:lvl1pPr>
          </a:lstStyle>
          <a:p>
            <a:pPr lvl="0"/>
            <a:r>
              <a:rPr lang="it-IT" dirty="0"/>
              <a:t>Titolo paragrafo</a:t>
            </a:r>
          </a:p>
        </p:txBody>
      </p:sp>
      <p:sp>
        <p:nvSpPr>
          <p:cNvPr id="12" name="Segnaposto contenuto 2">
            <a:extLst>
              <a:ext uri="{FF2B5EF4-FFF2-40B4-BE49-F238E27FC236}">
                <a16:creationId xmlns:a16="http://schemas.microsoft.com/office/drawing/2014/main" id="{8DD28BFA-1FCC-0248-9D86-944C764792A4}"/>
              </a:ext>
            </a:extLst>
          </p:cNvPr>
          <p:cNvSpPr>
            <a:spLocks noGrp="1"/>
          </p:cNvSpPr>
          <p:nvPr>
            <p:ph idx="14" hasCustomPrompt="1"/>
          </p:nvPr>
        </p:nvSpPr>
        <p:spPr>
          <a:xfrm>
            <a:off x="6190021" y="2201713"/>
            <a:ext cx="5231301" cy="295870"/>
          </a:xfrm>
          <a:prstGeom prst="rect">
            <a:avLst/>
          </a:prstGeom>
        </p:spPr>
        <p:txBody>
          <a:bodyPr numCol="1" spcCol="0">
            <a:normAutofit/>
          </a:bodyPr>
          <a:lstStyle>
            <a:lvl1pPr marL="0" indent="0">
              <a:buNone/>
              <a:defRPr sz="1800" b="1" i="0">
                <a:latin typeface="Rubik" pitchFamily="2" charset="-79"/>
                <a:cs typeface="Rubik" pitchFamily="2" charset="-79"/>
              </a:defRPr>
            </a:lvl1pPr>
          </a:lstStyle>
          <a:p>
            <a:pPr lvl="0"/>
            <a:r>
              <a:rPr lang="it-IT" dirty="0"/>
              <a:t>Titolo paragrafo</a:t>
            </a:r>
          </a:p>
        </p:txBody>
      </p:sp>
    </p:spTree>
    <p:extLst>
      <p:ext uri="{BB962C8B-B14F-4D97-AF65-F5344CB8AC3E}">
        <p14:creationId xmlns:p14="http://schemas.microsoft.com/office/powerpoint/2010/main" val="40612523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magine 7">
            <a:extLst>
              <a:ext uri="{FF2B5EF4-FFF2-40B4-BE49-F238E27FC236}">
                <a16:creationId xmlns:a16="http://schemas.microsoft.com/office/drawing/2014/main" id="{8F8E0ABF-F6B7-7A44-9B72-017334643111}"/>
              </a:ext>
            </a:extLst>
          </p:cNvPr>
          <p:cNvPicPr>
            <a:picLocks noChangeAspect="1"/>
          </p:cNvPicPr>
          <p:nvPr userDrawn="1"/>
        </p:nvPicPr>
        <p:blipFill>
          <a:blip r:embed="rId19"/>
          <a:stretch>
            <a:fillRect/>
          </a:stretch>
        </p:blipFill>
        <p:spPr>
          <a:xfrm>
            <a:off x="0" y="6096000"/>
            <a:ext cx="12192000" cy="762000"/>
          </a:xfrm>
          <a:prstGeom prst="rect">
            <a:avLst/>
          </a:prstGeom>
        </p:spPr>
      </p:pic>
      <p:pic>
        <p:nvPicPr>
          <p:cNvPr id="9" name="Immagine 8">
            <a:extLst>
              <a:ext uri="{FF2B5EF4-FFF2-40B4-BE49-F238E27FC236}">
                <a16:creationId xmlns:a16="http://schemas.microsoft.com/office/drawing/2014/main" id="{5A1CF381-C527-844A-8982-9F51D509AD7A}"/>
              </a:ext>
            </a:extLst>
          </p:cNvPr>
          <p:cNvPicPr>
            <a:picLocks noChangeAspect="1"/>
          </p:cNvPicPr>
          <p:nvPr userDrawn="1"/>
        </p:nvPicPr>
        <p:blipFill>
          <a:blip r:embed="rId20"/>
          <a:stretch>
            <a:fillRect/>
          </a:stretch>
        </p:blipFill>
        <p:spPr>
          <a:xfrm>
            <a:off x="0" y="0"/>
            <a:ext cx="12192000" cy="127000"/>
          </a:xfrm>
          <a:prstGeom prst="rect">
            <a:avLst/>
          </a:prstGeom>
        </p:spPr>
      </p:pic>
    </p:spTree>
    <p:extLst>
      <p:ext uri="{BB962C8B-B14F-4D97-AF65-F5344CB8AC3E}">
        <p14:creationId xmlns:p14="http://schemas.microsoft.com/office/powerpoint/2010/main" val="4093403404"/>
      </p:ext>
    </p:extLst>
  </p:cSld>
  <p:clrMap bg1="lt1" tx1="dk1" bg2="lt2" tx2="dk2" accent1="accent1" accent2="accent2" accent3="accent3" accent4="accent4" accent5="accent5" accent6="accent6" hlink="hlink" folHlink="folHlink"/>
  <p:sldLayoutIdLst>
    <p:sldLayoutId id="2147483652" r:id="rId1"/>
    <p:sldLayoutId id="2147483650" r:id="rId2"/>
    <p:sldLayoutId id="2147483651" r:id="rId3"/>
    <p:sldLayoutId id="2147483655" r:id="rId4"/>
    <p:sldLayoutId id="2147483660" r:id="rId5"/>
    <p:sldLayoutId id="2147483654" r:id="rId6"/>
    <p:sldLayoutId id="2147483659" r:id="rId7"/>
    <p:sldLayoutId id="2147483661" r:id="rId8"/>
    <p:sldLayoutId id="2147483662" r:id="rId9"/>
    <p:sldLayoutId id="2147483653" r:id="rId10"/>
    <p:sldLayoutId id="2147483663" r:id="rId11"/>
    <p:sldLayoutId id="2147483664" r:id="rId12"/>
    <p:sldLayoutId id="2147483656" r:id="rId13"/>
    <p:sldLayoutId id="2147483657" r:id="rId14"/>
    <p:sldLayoutId id="2147483658" r:id="rId15"/>
    <p:sldLayoutId id="2147483649" r:id="rId16"/>
    <p:sldLayoutId id="2147483665" r:id="rId17"/>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cisiaonline.it/"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48C3FFB-E896-F245-9293-6D6523F54AC6}"/>
              </a:ext>
            </a:extLst>
          </p:cNvPr>
          <p:cNvSpPr>
            <a:spLocks noGrp="1"/>
          </p:cNvSpPr>
          <p:nvPr>
            <p:ph type="ctrTitle" idx="4294967295"/>
          </p:nvPr>
        </p:nvSpPr>
        <p:spPr>
          <a:xfrm>
            <a:off x="679120" y="1727688"/>
            <a:ext cx="10833759" cy="2387600"/>
          </a:xfrm>
          <a:prstGeom prst="rect">
            <a:avLst/>
          </a:prstGeom>
        </p:spPr>
        <p:txBody>
          <a:bodyPr/>
          <a:lstStyle/>
          <a:p>
            <a:pPr algn="ctr"/>
            <a:r>
              <a:rPr lang="it-IT" altLang="it-IT" sz="3600" b="1" dirty="0">
                <a:latin typeface="Rubik" panose="00000500000000000000" pitchFamily="2" charset="-79"/>
                <a:cs typeface="Rubik" panose="00000500000000000000" pitchFamily="2" charset="-79"/>
              </a:rPr>
              <a:t>Report </a:t>
            </a:r>
            <a:r>
              <a:rPr lang="it-IT" altLang="it-IT" sz="3600" b="1" dirty="0" err="1">
                <a:latin typeface="Rubik" panose="00000500000000000000" pitchFamily="2" charset="-79"/>
                <a:cs typeface="Rubik" panose="00000500000000000000" pitchFamily="2" charset="-79"/>
              </a:rPr>
              <a:t>homework</a:t>
            </a:r>
            <a:r>
              <a:rPr lang="it-IT" altLang="it-IT" sz="3600" b="1" dirty="0">
                <a:latin typeface="Rubik" panose="00000500000000000000" pitchFamily="2" charset="-79"/>
                <a:cs typeface="Rubik" panose="00000500000000000000" pitchFamily="2" charset="-79"/>
              </a:rPr>
              <a:t> #2</a:t>
            </a:r>
            <a:br>
              <a:rPr lang="it-IT" altLang="it-IT" sz="3600" b="1" dirty="0">
                <a:latin typeface="Rubik" panose="00000500000000000000" pitchFamily="2" charset="-79"/>
                <a:cs typeface="Rubik" panose="00000500000000000000" pitchFamily="2" charset="-79"/>
              </a:rPr>
            </a:br>
            <a:br>
              <a:rPr lang="it-IT" altLang="it-IT" sz="3600" b="1" dirty="0">
                <a:latin typeface="Rubik" panose="00000500000000000000" pitchFamily="2" charset="-79"/>
                <a:cs typeface="Rubik" panose="00000500000000000000" pitchFamily="2" charset="-79"/>
              </a:rPr>
            </a:br>
            <a:r>
              <a:rPr lang="it-IT" altLang="it-IT" sz="3600" b="1" dirty="0">
                <a:latin typeface="Rubik" panose="00000500000000000000" pitchFamily="2" charset="-79"/>
                <a:cs typeface="Rubik" panose="00000500000000000000" pitchFamily="2" charset="-79"/>
              </a:rPr>
              <a:t>Davide Poloni – </a:t>
            </a:r>
            <a:r>
              <a:rPr lang="it-IT" altLang="it-IT" sz="3600" b="1" dirty="0" err="1">
                <a:latin typeface="Rubik" panose="00000500000000000000" pitchFamily="2" charset="-79"/>
                <a:cs typeface="Rubik" panose="00000500000000000000" pitchFamily="2" charset="-79"/>
              </a:rPr>
              <a:t>matr</a:t>
            </a:r>
            <a:r>
              <a:rPr lang="it-IT" altLang="it-IT" sz="3600" b="1" dirty="0">
                <a:latin typeface="Rubik" panose="00000500000000000000" pitchFamily="2" charset="-79"/>
                <a:cs typeface="Rubik" panose="00000500000000000000" pitchFamily="2" charset="-79"/>
              </a:rPr>
              <a:t>. 1073113</a:t>
            </a:r>
            <a:br>
              <a:rPr lang="it-IT" altLang="it-IT" sz="3600" b="1" dirty="0">
                <a:latin typeface="Rubik" panose="00000500000000000000" pitchFamily="2" charset="-79"/>
                <a:cs typeface="Rubik" panose="00000500000000000000" pitchFamily="2" charset="-79"/>
              </a:rPr>
            </a:br>
            <a:r>
              <a:rPr lang="it-IT" altLang="it-IT" sz="3600" b="1" dirty="0">
                <a:latin typeface="Rubik" panose="00000500000000000000" pitchFamily="2" charset="-79"/>
                <a:cs typeface="Rubik" panose="00000500000000000000" pitchFamily="2" charset="-79"/>
              </a:rPr>
              <a:t>Giulio Morescalchi -  matr.1046220</a:t>
            </a:r>
            <a:br>
              <a:rPr lang="it-IT" altLang="it-IT" sz="4800" b="1" dirty="0">
                <a:latin typeface="Rubik" panose="00000500000000000000" pitchFamily="2" charset="-79"/>
                <a:cs typeface="Rubik" panose="00000500000000000000" pitchFamily="2" charset="-79"/>
              </a:rPr>
            </a:br>
            <a:br>
              <a:rPr lang="it-IT" altLang="it-IT" sz="4800" b="1" dirty="0">
                <a:solidFill>
                  <a:srgbClr val="002060"/>
                </a:solidFill>
                <a:latin typeface="Rubik Black" panose="00000A00000000000000" pitchFamily="2" charset="-79"/>
                <a:cs typeface="Rubik Black" panose="00000A00000000000000" pitchFamily="2" charset="-79"/>
              </a:rPr>
            </a:br>
            <a:endParaRPr lang="it-IT" sz="4800" dirty="0">
              <a:solidFill>
                <a:srgbClr val="002060"/>
              </a:solidFill>
              <a:latin typeface="Rubik Black" panose="00000A00000000000000" pitchFamily="2" charset="-79"/>
              <a:cs typeface="Rubik Black" panose="00000A00000000000000" pitchFamily="2" charset="-79"/>
            </a:endParaRPr>
          </a:p>
        </p:txBody>
      </p:sp>
    </p:spTree>
    <p:extLst>
      <p:ext uri="{BB962C8B-B14F-4D97-AF65-F5344CB8AC3E}">
        <p14:creationId xmlns:p14="http://schemas.microsoft.com/office/powerpoint/2010/main" val="38199998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a:t>Terza sessione di selezione: date da ricordare</a:t>
            </a:r>
          </a:p>
        </p:txBody>
      </p:sp>
      <p:sp>
        <p:nvSpPr>
          <p:cNvPr id="3" name="Segnaposto contenuto 2"/>
          <p:cNvSpPr>
            <a:spLocks noGrp="1"/>
          </p:cNvSpPr>
          <p:nvPr>
            <p:ph idx="1"/>
          </p:nvPr>
        </p:nvSpPr>
        <p:spPr/>
        <p:txBody>
          <a:bodyPr/>
          <a:lstStyle/>
          <a:p>
            <a:r>
              <a:rPr lang="it-IT" b="1" dirty="0">
                <a:effectLst>
                  <a:outerShdw blurRad="38100" dist="38100" dir="2700000" algn="tl">
                    <a:srgbClr val="000000">
                      <a:alpha val="43137"/>
                    </a:srgbClr>
                  </a:outerShdw>
                </a:effectLst>
              </a:rPr>
              <a:t>1 – SOSTENIMENTO DEL TEST TOLC</a:t>
            </a:r>
          </a:p>
          <a:p>
            <a:r>
              <a:rPr lang="it-IT" dirty="0"/>
              <a:t>Entro il 3/09/2021</a:t>
            </a:r>
          </a:p>
          <a:p>
            <a:r>
              <a:rPr lang="it-IT" b="1" dirty="0">
                <a:effectLst>
                  <a:outerShdw blurRad="38100" dist="38100" dir="2700000" algn="tl">
                    <a:srgbClr val="000000">
                      <a:alpha val="43137"/>
                    </a:srgbClr>
                  </a:outerShdw>
                </a:effectLst>
              </a:rPr>
              <a:t>2 – PRE-ISCRIZIONE UNIBG</a:t>
            </a:r>
          </a:p>
          <a:p>
            <a:r>
              <a:rPr lang="it-IT" dirty="0"/>
              <a:t>Entro il 6/09/2021</a:t>
            </a:r>
          </a:p>
          <a:p>
            <a:r>
              <a:rPr lang="it-IT" b="1" dirty="0">
                <a:effectLst>
                  <a:outerShdw blurRad="38100" dist="38100" dir="2700000" algn="tl">
                    <a:srgbClr val="000000">
                      <a:alpha val="43137"/>
                    </a:srgbClr>
                  </a:outerShdw>
                </a:effectLst>
              </a:rPr>
              <a:t>3 – ACCETTAZIONE DEL POSTO E PERFEZIONAMENTO DELL’IMMATRICOLAZIONE</a:t>
            </a:r>
          </a:p>
          <a:p>
            <a:pPr algn="just"/>
            <a:r>
              <a:rPr lang="it-IT" dirty="0"/>
              <a:t>Dopo la pubblicazione delle graduatorie ed entro il 17/09/2021 con versamento della tassa regionale e imposta di bollo assolta in modo virtuale pari a € 156,00</a:t>
            </a:r>
          </a:p>
          <a:p>
            <a:r>
              <a:rPr lang="it-IT" b="1" dirty="0">
                <a:effectLst>
                  <a:outerShdw blurRad="38100" dist="38100" dir="2700000" algn="tl">
                    <a:srgbClr val="000000">
                      <a:alpha val="43137"/>
                    </a:srgbClr>
                  </a:outerShdw>
                </a:effectLst>
              </a:rPr>
              <a:t>4 – SUCCESSIVI SCORRIMENTI DELLA GRADUATORIA</a:t>
            </a:r>
          </a:p>
          <a:p>
            <a:r>
              <a:rPr lang="it-IT" dirty="0"/>
              <a:t>Entro il 22 settembre, entro il 30 settembre ed entro l’8 ottobre 2021.</a:t>
            </a:r>
          </a:p>
        </p:txBody>
      </p:sp>
    </p:spTree>
    <p:extLst>
      <p:ext uri="{BB962C8B-B14F-4D97-AF65-F5344CB8AC3E}">
        <p14:creationId xmlns:p14="http://schemas.microsoft.com/office/powerpoint/2010/main" val="31112700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a:t>TOLC 2021-2022: corsi ad accesso libero</a:t>
            </a:r>
          </a:p>
        </p:txBody>
      </p:sp>
      <p:sp>
        <p:nvSpPr>
          <p:cNvPr id="3" name="Segnaposto contenuto 2"/>
          <p:cNvSpPr>
            <a:spLocks noGrp="1"/>
          </p:cNvSpPr>
          <p:nvPr>
            <p:ph idx="1"/>
          </p:nvPr>
        </p:nvSpPr>
        <p:spPr/>
        <p:txBody>
          <a:bodyPr>
            <a:normAutofit/>
          </a:bodyPr>
          <a:lstStyle/>
          <a:p>
            <a:pPr algn="just"/>
            <a:r>
              <a:rPr lang="it-IT" dirty="0"/>
              <a:t>Per l’anno accademico 2021-2022 è previsto l’</a:t>
            </a:r>
            <a:r>
              <a:rPr lang="it-IT" b="1" dirty="0"/>
              <a:t>accesso libero per i seguenti corsi di laurea triennali e magistrale a ciclo unico:</a:t>
            </a:r>
          </a:p>
          <a:p>
            <a:pPr marL="285750" indent="-285750">
              <a:buFontTx/>
              <a:buChar char="-"/>
            </a:pPr>
            <a:r>
              <a:rPr lang="it-IT" dirty="0"/>
              <a:t>Corsi di laurea della Scuola di Ingegneria (TOLC-I)</a:t>
            </a:r>
          </a:p>
          <a:p>
            <a:pPr marL="285750" indent="-285750">
              <a:buFontTx/>
              <a:buChar char="-"/>
            </a:pPr>
            <a:r>
              <a:rPr lang="it-IT" dirty="0"/>
              <a:t>Corso di laurea in Economia (TOLC-E)</a:t>
            </a:r>
          </a:p>
          <a:p>
            <a:pPr marL="285750" indent="-285750">
              <a:buFontTx/>
              <a:buChar char="-"/>
            </a:pPr>
            <a:r>
              <a:rPr lang="it-IT" dirty="0"/>
              <a:t>Corso di laurea in Lingue e letterature straniere moderne (TOLC-SU)</a:t>
            </a:r>
          </a:p>
          <a:p>
            <a:pPr marL="285750" indent="-285750">
              <a:buFontTx/>
              <a:buChar char="-"/>
            </a:pPr>
            <a:r>
              <a:rPr lang="it-IT" dirty="0"/>
              <a:t>Corso di laurea in Lettere (TOLC-SU)</a:t>
            </a:r>
          </a:p>
          <a:p>
            <a:pPr marL="285750" indent="-285750">
              <a:buFontTx/>
              <a:buChar char="-"/>
            </a:pPr>
            <a:r>
              <a:rPr lang="it-IT" dirty="0"/>
              <a:t>Corso di laurea in Filosofia (TOLC-SU)</a:t>
            </a:r>
          </a:p>
          <a:p>
            <a:pPr marL="285750" indent="-285750">
              <a:buFontTx/>
              <a:buChar char="-"/>
            </a:pPr>
            <a:r>
              <a:rPr lang="it-IT" dirty="0"/>
              <a:t>Corso di laurea in Diritto per l’impresa nazionale e internazionale (TOLC-SU)</a:t>
            </a:r>
          </a:p>
          <a:p>
            <a:pPr marL="285750" indent="-285750">
              <a:buFontTx/>
              <a:buChar char="-"/>
            </a:pPr>
            <a:r>
              <a:rPr lang="it-IT" dirty="0"/>
              <a:t>Corso di laurea magistrale a ciclo unico in Giurisprudenza (TOLC-SU)</a:t>
            </a:r>
          </a:p>
        </p:txBody>
      </p:sp>
    </p:spTree>
    <p:extLst>
      <p:ext uri="{BB962C8B-B14F-4D97-AF65-F5344CB8AC3E}">
        <p14:creationId xmlns:p14="http://schemas.microsoft.com/office/powerpoint/2010/main" val="25658241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a:t>TOLC 2021-2022: corsi ad accesso libero</a:t>
            </a:r>
          </a:p>
        </p:txBody>
      </p:sp>
      <p:sp>
        <p:nvSpPr>
          <p:cNvPr id="3" name="Segnaposto contenuto 2"/>
          <p:cNvSpPr>
            <a:spLocks noGrp="1"/>
          </p:cNvSpPr>
          <p:nvPr>
            <p:ph idx="1"/>
          </p:nvPr>
        </p:nvSpPr>
        <p:spPr/>
        <p:txBody>
          <a:bodyPr>
            <a:normAutofit/>
          </a:bodyPr>
          <a:lstStyle/>
          <a:p>
            <a:pPr algn="just"/>
            <a:r>
              <a:rPr lang="it-IT" dirty="0"/>
              <a:t>L’immatricolazione sul portale </a:t>
            </a:r>
            <a:r>
              <a:rPr lang="it-IT" dirty="0" err="1"/>
              <a:t>UniBg</a:t>
            </a:r>
            <a:r>
              <a:rPr lang="it-IT" dirty="0"/>
              <a:t> e il versamento contestuale della quota di 156 euro dovranno avvenire, per i corsi di laurea ad accesso libero, </a:t>
            </a:r>
            <a:r>
              <a:rPr lang="it-IT" b="1" dirty="0"/>
              <a:t>dal 12 luglio al 13 settembre 2021.</a:t>
            </a:r>
          </a:p>
          <a:p>
            <a:pPr algn="just"/>
            <a:r>
              <a:rPr lang="it-IT" dirty="0"/>
              <a:t>Il TOLC dovrà essere sostenuto </a:t>
            </a:r>
            <a:r>
              <a:rPr lang="it-IT" b="1" dirty="0"/>
              <a:t>entro il 22 settembre 2021 </a:t>
            </a:r>
            <a:r>
              <a:rPr lang="it-IT" dirty="0"/>
              <a:t>e, per tali corsi, avrà la funzione di verificare la preparazione iniziale degli studenti. In caso di mancato sostenimento del TOLC verrà attribuito allo studente un obbligo formativo aggiuntivo da colmare entro il primo anno di corso.</a:t>
            </a:r>
          </a:p>
          <a:p>
            <a:pPr algn="just"/>
            <a:r>
              <a:rPr lang="it-IT" dirty="0"/>
              <a:t>In caso di mancato assolvimento del debito formativo lo studente non potrà iscriversi al secondo anno e sarà tenuto ad iscriversi come ripetente del primo anno.</a:t>
            </a:r>
          </a:p>
          <a:p>
            <a:pPr algn="just"/>
            <a:r>
              <a:rPr lang="it-IT" dirty="0"/>
              <a:t>Gli studenti che chiedono il trasferimento ai suddetti corsi di laurea da altra Università, re-immatricolazione a seguito rinuncia/decadenza oppure conseguimento seconda laurea debbono comunque sostenere il TOLC.</a:t>
            </a:r>
          </a:p>
          <a:p>
            <a:pPr algn="just"/>
            <a:endParaRPr lang="it-IT" dirty="0"/>
          </a:p>
        </p:txBody>
      </p:sp>
    </p:spTree>
    <p:extLst>
      <p:ext uri="{BB962C8B-B14F-4D97-AF65-F5344CB8AC3E}">
        <p14:creationId xmlns:p14="http://schemas.microsoft.com/office/powerpoint/2010/main" val="38845909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774828" y="569535"/>
            <a:ext cx="10650644" cy="764581"/>
          </a:xfrm>
        </p:spPr>
        <p:txBody>
          <a:bodyPr>
            <a:noAutofit/>
          </a:bodyPr>
          <a:lstStyle/>
          <a:p>
            <a:pPr algn="ctr"/>
            <a:r>
              <a:rPr lang="it-IT" sz="2400" b="0" dirty="0"/>
              <a:t>Vi ringraziamo per l’attenzione </a:t>
            </a:r>
            <a:br>
              <a:rPr lang="it-IT" sz="2400" b="0" dirty="0"/>
            </a:br>
            <a:r>
              <a:rPr lang="it-IT" sz="2400" dirty="0"/>
              <a:t>Servizio Studenti</a:t>
            </a:r>
            <a:br>
              <a:rPr lang="it-IT" sz="2400" b="0" dirty="0"/>
            </a:br>
            <a:endParaRPr lang="it-IT" sz="2800" b="0" dirty="0"/>
          </a:p>
        </p:txBody>
      </p:sp>
      <p:sp>
        <p:nvSpPr>
          <p:cNvPr id="3" name="Segnaposto contenuto 2"/>
          <p:cNvSpPr>
            <a:spLocks noGrp="1"/>
          </p:cNvSpPr>
          <p:nvPr>
            <p:ph idx="1"/>
          </p:nvPr>
        </p:nvSpPr>
        <p:spPr/>
        <p:txBody>
          <a:bodyPr/>
          <a:lstStyle/>
          <a:p>
            <a:endParaRPr lang="it-IT" dirty="0"/>
          </a:p>
          <a:p>
            <a:endParaRPr lang="it-IT" dirty="0"/>
          </a:p>
        </p:txBody>
      </p:sp>
      <p:pic>
        <p:nvPicPr>
          <p:cNvPr id="11" name="Immagin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0801" y="1492971"/>
            <a:ext cx="6861017" cy="4574011"/>
          </a:xfrm>
          <a:prstGeom prst="rect">
            <a:avLst/>
          </a:prstGeom>
        </p:spPr>
      </p:pic>
    </p:spTree>
    <p:extLst>
      <p:ext uri="{BB962C8B-B14F-4D97-AF65-F5344CB8AC3E}">
        <p14:creationId xmlns:p14="http://schemas.microsoft.com/office/powerpoint/2010/main" val="1092377799"/>
      </p:ext>
    </p:extLst>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64227" y="446036"/>
            <a:ext cx="10463546" cy="1095979"/>
          </a:xfrm>
        </p:spPr>
        <p:txBody>
          <a:bodyPr>
            <a:normAutofit/>
          </a:bodyPr>
          <a:lstStyle/>
          <a:p>
            <a:pPr algn="ctr"/>
            <a:br>
              <a:rPr lang="it-IT" altLang="it-IT" sz="2800" dirty="0"/>
            </a:br>
            <a:r>
              <a:rPr lang="it-IT" altLang="it-IT" sz="2800" dirty="0"/>
              <a:t>ARCHITETTURA CLOUD</a:t>
            </a:r>
            <a:endParaRPr lang="it-IT" sz="3200" dirty="0"/>
          </a:p>
        </p:txBody>
      </p:sp>
      <p:sp>
        <p:nvSpPr>
          <p:cNvPr id="3" name="Segnaposto contenuto 2"/>
          <p:cNvSpPr>
            <a:spLocks noGrp="1"/>
          </p:cNvSpPr>
          <p:nvPr>
            <p:ph idx="1"/>
          </p:nvPr>
        </p:nvSpPr>
        <p:spPr>
          <a:xfrm>
            <a:off x="770677" y="2201713"/>
            <a:ext cx="10650645" cy="3800502"/>
          </a:xfrm>
        </p:spPr>
        <p:txBody>
          <a:bodyPr>
            <a:normAutofit/>
          </a:bodyPr>
          <a:lstStyle/>
          <a:p>
            <a:pPr algn="ctr">
              <a:lnSpc>
                <a:spcPct val="80000"/>
              </a:lnSpc>
            </a:pPr>
            <a:endParaRPr lang="it-IT" altLang="it-IT" sz="2800" b="1" dirty="0"/>
          </a:p>
          <a:p>
            <a:pPr algn="just">
              <a:lnSpc>
                <a:spcPct val="80000"/>
              </a:lnSpc>
            </a:pPr>
            <a:endParaRPr lang="it-IT" sz="1700" dirty="0"/>
          </a:p>
        </p:txBody>
      </p:sp>
      <p:pic>
        <p:nvPicPr>
          <p:cNvPr id="5" name="Immagine 4">
            <a:extLst>
              <a:ext uri="{FF2B5EF4-FFF2-40B4-BE49-F238E27FC236}">
                <a16:creationId xmlns:a16="http://schemas.microsoft.com/office/drawing/2014/main" id="{9D017589-250D-49C8-8931-78B8EBE40CE5}"/>
              </a:ext>
            </a:extLst>
          </p:cNvPr>
          <p:cNvPicPr>
            <a:picLocks noChangeAspect="1"/>
          </p:cNvPicPr>
          <p:nvPr/>
        </p:nvPicPr>
        <p:blipFill>
          <a:blip r:embed="rId2"/>
          <a:stretch>
            <a:fillRect/>
          </a:stretch>
        </p:blipFill>
        <p:spPr>
          <a:xfrm>
            <a:off x="953626" y="1520727"/>
            <a:ext cx="10670565" cy="4481488"/>
          </a:xfrm>
          <a:prstGeom prst="rect">
            <a:avLst/>
          </a:prstGeom>
        </p:spPr>
      </p:pic>
    </p:spTree>
    <p:extLst>
      <p:ext uri="{BB962C8B-B14F-4D97-AF65-F5344CB8AC3E}">
        <p14:creationId xmlns:p14="http://schemas.microsoft.com/office/powerpoint/2010/main" val="40652646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709042" y="2320761"/>
            <a:ext cx="10773916" cy="2216478"/>
          </a:xfrm>
        </p:spPr>
        <p:txBody>
          <a:bodyPr>
            <a:normAutofit/>
          </a:bodyPr>
          <a:lstStyle/>
          <a:p>
            <a:pPr algn="ctr"/>
            <a:r>
              <a:rPr lang="it-IT" sz="2000" dirty="0"/>
              <a:t>L’API Gateway utilizzata per upload del file XML permette solo di effettuare l’HTTP POST.</a:t>
            </a:r>
          </a:p>
          <a:p>
            <a:pPr algn="ctr"/>
            <a:r>
              <a:rPr lang="it-IT" sz="2000" dirty="0"/>
              <a:t>L’API Gateway utilizzata per il </a:t>
            </a:r>
            <a:r>
              <a:rPr lang="it-IT" sz="2000" dirty="0" err="1"/>
              <a:t>parsing</a:t>
            </a:r>
            <a:r>
              <a:rPr lang="it-IT" sz="2000" dirty="0"/>
              <a:t> del file XML permette solo di effettuare l’HTTP GET.</a:t>
            </a:r>
          </a:p>
          <a:p>
            <a:pPr algn="ctr"/>
            <a:r>
              <a:rPr lang="it-IT" sz="2000" dirty="0"/>
              <a:t>Assegnamento dei permessi AmazonS3FullAccess al ruolo associato alle Lambda </a:t>
            </a:r>
            <a:r>
              <a:rPr lang="it-IT" sz="2000" dirty="0" err="1"/>
              <a:t>functions</a:t>
            </a:r>
            <a:r>
              <a:rPr lang="it-IT" sz="2000" dirty="0"/>
              <a:t> per consentire l’accesso al bucket delle stesse.</a:t>
            </a:r>
          </a:p>
        </p:txBody>
      </p:sp>
      <p:sp>
        <p:nvSpPr>
          <p:cNvPr id="5" name="Titolo 4">
            <a:extLst>
              <a:ext uri="{FF2B5EF4-FFF2-40B4-BE49-F238E27FC236}">
                <a16:creationId xmlns:a16="http://schemas.microsoft.com/office/drawing/2014/main" id="{FE2A4D40-DA3E-4F8F-88A4-90EE29898EE4}"/>
              </a:ext>
            </a:extLst>
          </p:cNvPr>
          <p:cNvSpPr>
            <a:spLocks noGrp="1"/>
          </p:cNvSpPr>
          <p:nvPr>
            <p:ph type="title"/>
          </p:nvPr>
        </p:nvSpPr>
        <p:spPr>
          <a:xfrm>
            <a:off x="774828" y="877544"/>
            <a:ext cx="10650644" cy="835753"/>
          </a:xfrm>
        </p:spPr>
        <p:txBody>
          <a:bodyPr>
            <a:normAutofit/>
          </a:bodyPr>
          <a:lstStyle/>
          <a:p>
            <a:pPr algn="ctr"/>
            <a:r>
              <a:rPr lang="it-IT" dirty="0"/>
              <a:t>API Gateways / IAM</a:t>
            </a:r>
          </a:p>
        </p:txBody>
      </p:sp>
    </p:spTree>
    <p:extLst>
      <p:ext uri="{BB962C8B-B14F-4D97-AF65-F5344CB8AC3E}">
        <p14:creationId xmlns:p14="http://schemas.microsoft.com/office/powerpoint/2010/main" val="13987279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29773" y="315431"/>
            <a:ext cx="10650644" cy="996715"/>
          </a:xfrm>
        </p:spPr>
        <p:txBody>
          <a:bodyPr>
            <a:normAutofit/>
          </a:bodyPr>
          <a:lstStyle/>
          <a:p>
            <a:r>
              <a:rPr lang="it-IT" dirty="0"/>
              <a:t>Lambda </a:t>
            </a:r>
            <a:r>
              <a:rPr lang="it-IT" dirty="0" err="1"/>
              <a:t>function</a:t>
            </a:r>
            <a:r>
              <a:rPr lang="it-IT" dirty="0"/>
              <a:t> per caricamento file XML</a:t>
            </a:r>
          </a:p>
        </p:txBody>
      </p:sp>
      <p:sp>
        <p:nvSpPr>
          <p:cNvPr id="10" name="CasellaDiTesto 9">
            <a:extLst>
              <a:ext uri="{FF2B5EF4-FFF2-40B4-BE49-F238E27FC236}">
                <a16:creationId xmlns:a16="http://schemas.microsoft.com/office/drawing/2014/main" id="{F76CE6F8-5984-4B3E-BC3D-6DBBB4E02558}"/>
              </a:ext>
            </a:extLst>
          </p:cNvPr>
          <p:cNvSpPr txBox="1"/>
          <p:nvPr/>
        </p:nvSpPr>
        <p:spPr>
          <a:xfrm>
            <a:off x="7364093" y="889841"/>
            <a:ext cx="3799366" cy="5078313"/>
          </a:xfrm>
          <a:prstGeom prst="rect">
            <a:avLst/>
          </a:prstGeom>
          <a:noFill/>
        </p:spPr>
        <p:txBody>
          <a:bodyPr wrap="square" rtlCol="0">
            <a:spAutoFit/>
          </a:bodyPr>
          <a:lstStyle/>
          <a:p>
            <a:pPr marL="285750" indent="-285750">
              <a:buFont typeface="Wingdings" panose="05000000000000000000" pitchFamily="2" charset="2"/>
              <a:buChar char="§"/>
            </a:pPr>
            <a:r>
              <a:rPr lang="it-IT" dirty="0">
                <a:cs typeface="Rubik" panose="00000500000000000000"/>
              </a:rPr>
              <a:t>Come linguaggio di programmazione abbiamo scelto di utilizzare Python.</a:t>
            </a:r>
          </a:p>
          <a:p>
            <a:pPr marL="285750" indent="-285750">
              <a:buFont typeface="Wingdings" panose="05000000000000000000" pitchFamily="2" charset="2"/>
              <a:buChar char="§"/>
            </a:pPr>
            <a:r>
              <a:rPr lang="it-IT" dirty="0">
                <a:cs typeface="Rubik" panose="00000500000000000000"/>
              </a:rPr>
              <a:t>Utilizzo della AWS SDK boto3 per Python.</a:t>
            </a:r>
          </a:p>
          <a:p>
            <a:pPr marL="285750" indent="-285750">
              <a:buFont typeface="Wingdings" panose="05000000000000000000" pitchFamily="2" charset="2"/>
              <a:buChar char="§"/>
            </a:pPr>
            <a:r>
              <a:rPr lang="it-IT" dirty="0">
                <a:cs typeface="Rubik" panose="00000500000000000000"/>
              </a:rPr>
              <a:t>Utilizzo della libreria </a:t>
            </a:r>
            <a:r>
              <a:rPr lang="it-IT" dirty="0" err="1">
                <a:cs typeface="Rubik" panose="00000500000000000000"/>
              </a:rPr>
              <a:t>uuid</a:t>
            </a:r>
            <a:r>
              <a:rPr lang="it-IT" dirty="0">
                <a:cs typeface="Rubik" panose="00000500000000000000"/>
              </a:rPr>
              <a:t> (permette l’utilizzo di chiavi univoche)</a:t>
            </a:r>
          </a:p>
          <a:p>
            <a:pPr marL="285750" indent="-285750">
              <a:buFont typeface="Wingdings" panose="05000000000000000000" pitchFamily="2" charset="2"/>
              <a:buChar char="§"/>
            </a:pPr>
            <a:r>
              <a:rPr lang="it-IT" dirty="0">
                <a:cs typeface="Rubik" panose="00000500000000000000"/>
              </a:rPr>
              <a:t>La funzione recupera il contenuto inviato tramite HTTP POST e lo carica come file XML sul bucket s3. </a:t>
            </a:r>
          </a:p>
          <a:p>
            <a:pPr marL="285750" indent="-285750">
              <a:buFont typeface="Wingdings" panose="05000000000000000000" pitchFamily="2" charset="2"/>
              <a:buChar char="§"/>
            </a:pPr>
            <a:r>
              <a:rPr lang="it-IT" dirty="0">
                <a:cs typeface="Rubik" panose="00000500000000000000"/>
              </a:rPr>
              <a:t>Per gestire l’upload di più file si è fatto uso della libreria </a:t>
            </a:r>
            <a:r>
              <a:rPr lang="it-IT" dirty="0" err="1">
                <a:cs typeface="Rubik" panose="00000500000000000000"/>
              </a:rPr>
              <a:t>datetime</a:t>
            </a:r>
            <a:r>
              <a:rPr lang="it-IT" dirty="0">
                <a:cs typeface="Rubik" panose="00000500000000000000"/>
              </a:rPr>
              <a:t>. Il nome del file è la concatenazione delle stringhe «gara», di data e ora (scritti come un’unica stringa).</a:t>
            </a:r>
          </a:p>
          <a:p>
            <a:endParaRPr lang="it-IT" dirty="0">
              <a:cs typeface="Rubik" panose="00000500000000000000"/>
            </a:endParaRPr>
          </a:p>
        </p:txBody>
      </p:sp>
      <p:pic>
        <p:nvPicPr>
          <p:cNvPr id="12" name="Immagine 11">
            <a:extLst>
              <a:ext uri="{FF2B5EF4-FFF2-40B4-BE49-F238E27FC236}">
                <a16:creationId xmlns:a16="http://schemas.microsoft.com/office/drawing/2014/main" id="{AE01979F-4FA3-4A4B-8516-D2FBB5C1DF91}"/>
              </a:ext>
            </a:extLst>
          </p:cNvPr>
          <p:cNvPicPr>
            <a:picLocks noChangeAspect="1"/>
          </p:cNvPicPr>
          <p:nvPr/>
        </p:nvPicPr>
        <p:blipFill>
          <a:blip r:embed="rId2"/>
          <a:stretch>
            <a:fillRect/>
          </a:stretch>
        </p:blipFill>
        <p:spPr>
          <a:xfrm>
            <a:off x="685118" y="1151315"/>
            <a:ext cx="6244129" cy="4544728"/>
          </a:xfrm>
          <a:prstGeom prst="rect">
            <a:avLst/>
          </a:prstGeom>
        </p:spPr>
      </p:pic>
    </p:spTree>
    <p:extLst>
      <p:ext uri="{BB962C8B-B14F-4D97-AF65-F5344CB8AC3E}">
        <p14:creationId xmlns:p14="http://schemas.microsoft.com/office/powerpoint/2010/main" val="19481405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774828" y="177649"/>
            <a:ext cx="10650644" cy="996715"/>
          </a:xfrm>
        </p:spPr>
        <p:txBody>
          <a:bodyPr>
            <a:normAutofit/>
          </a:bodyPr>
          <a:lstStyle/>
          <a:p>
            <a:pPr algn="ctr"/>
            <a:r>
              <a:rPr lang="it-IT" dirty="0"/>
              <a:t>Lambda </a:t>
            </a:r>
            <a:r>
              <a:rPr lang="it-IT" dirty="0" err="1"/>
              <a:t>function</a:t>
            </a:r>
            <a:r>
              <a:rPr lang="it-IT" dirty="0"/>
              <a:t> per </a:t>
            </a:r>
            <a:r>
              <a:rPr lang="it-IT" dirty="0" err="1"/>
              <a:t>parsing</a:t>
            </a:r>
            <a:r>
              <a:rPr lang="it-IT" dirty="0"/>
              <a:t> XML</a:t>
            </a:r>
          </a:p>
        </p:txBody>
      </p:sp>
      <p:sp>
        <p:nvSpPr>
          <p:cNvPr id="3" name="Segnaposto contenuto 2"/>
          <p:cNvSpPr>
            <a:spLocks noGrp="1"/>
          </p:cNvSpPr>
          <p:nvPr>
            <p:ph idx="1"/>
          </p:nvPr>
        </p:nvSpPr>
        <p:spPr>
          <a:xfrm>
            <a:off x="7513218" y="1098810"/>
            <a:ext cx="3553026" cy="4660379"/>
          </a:xfrm>
        </p:spPr>
        <p:txBody>
          <a:bodyPr>
            <a:normAutofit/>
          </a:bodyPr>
          <a:lstStyle/>
          <a:p>
            <a:r>
              <a:rPr lang="it-IT" dirty="0"/>
              <a:t>La funzione prende il file appena caricato nel bucket s3 (che sia un file nuovo oppure l’update di un file già esistente) e ne fa il </a:t>
            </a:r>
            <a:r>
              <a:rPr lang="it-IT" dirty="0" err="1"/>
              <a:t>parsing</a:t>
            </a:r>
            <a:r>
              <a:rPr lang="it-IT" dirty="0"/>
              <a:t>.</a:t>
            </a:r>
          </a:p>
          <a:p>
            <a:r>
              <a:rPr lang="it-IT" dirty="0"/>
              <a:t>Utilizzo di </a:t>
            </a:r>
            <a:r>
              <a:rPr lang="it-IT" dirty="0" err="1"/>
              <a:t>minidom</a:t>
            </a:r>
            <a:r>
              <a:rPr lang="it-IT" dirty="0"/>
              <a:t>, importato dalla libreria </a:t>
            </a:r>
            <a:r>
              <a:rPr lang="it-IT" dirty="0" err="1"/>
              <a:t>xml.dom</a:t>
            </a:r>
            <a:endParaRPr lang="it-IT" dirty="0"/>
          </a:p>
          <a:p>
            <a:r>
              <a:rPr lang="it-IT" dirty="0"/>
              <a:t>In particolare, utilizzo della funzione </a:t>
            </a:r>
            <a:r>
              <a:rPr lang="it-IT" dirty="0" err="1"/>
              <a:t>getElementsByTagName</a:t>
            </a:r>
            <a:r>
              <a:rPr lang="it-IT" dirty="0"/>
              <a:t>, che permette di estrarre i tag specificati</a:t>
            </a:r>
          </a:p>
        </p:txBody>
      </p:sp>
      <p:pic>
        <p:nvPicPr>
          <p:cNvPr id="5" name="Immagine 4">
            <a:extLst>
              <a:ext uri="{FF2B5EF4-FFF2-40B4-BE49-F238E27FC236}">
                <a16:creationId xmlns:a16="http://schemas.microsoft.com/office/drawing/2014/main" id="{D905E990-8BF9-4B79-9D4E-7AAA0380C06E}"/>
              </a:ext>
            </a:extLst>
          </p:cNvPr>
          <p:cNvPicPr>
            <a:picLocks noChangeAspect="1"/>
          </p:cNvPicPr>
          <p:nvPr/>
        </p:nvPicPr>
        <p:blipFill>
          <a:blip r:embed="rId2"/>
          <a:stretch>
            <a:fillRect/>
          </a:stretch>
        </p:blipFill>
        <p:spPr>
          <a:xfrm>
            <a:off x="496509" y="1070500"/>
            <a:ext cx="6274405" cy="4893629"/>
          </a:xfrm>
          <a:prstGeom prst="rect">
            <a:avLst/>
          </a:prstGeom>
        </p:spPr>
      </p:pic>
    </p:spTree>
    <p:extLst>
      <p:ext uri="{BB962C8B-B14F-4D97-AF65-F5344CB8AC3E}">
        <p14:creationId xmlns:p14="http://schemas.microsoft.com/office/powerpoint/2010/main" val="38755523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774828" y="810167"/>
            <a:ext cx="10650644" cy="996715"/>
          </a:xfrm>
        </p:spPr>
        <p:txBody>
          <a:bodyPr>
            <a:normAutofit/>
          </a:bodyPr>
          <a:lstStyle/>
          <a:p>
            <a:pPr algn="ctr"/>
            <a:r>
              <a:rPr lang="it-IT" dirty="0"/>
              <a:t>Gestione di più gare</a:t>
            </a:r>
          </a:p>
        </p:txBody>
      </p:sp>
      <p:sp>
        <p:nvSpPr>
          <p:cNvPr id="3" name="Segnaposto contenuto 2"/>
          <p:cNvSpPr>
            <a:spLocks noGrp="1"/>
          </p:cNvSpPr>
          <p:nvPr>
            <p:ph idx="1"/>
          </p:nvPr>
        </p:nvSpPr>
        <p:spPr/>
        <p:txBody>
          <a:bodyPr>
            <a:normAutofit/>
          </a:bodyPr>
          <a:lstStyle/>
          <a:p>
            <a:r>
              <a:rPr lang="it-IT" dirty="0"/>
              <a:t>Se il candidato non è mai stato iscritto presso l’Ateneo deve effettuare la registrazione al portale www.unibg.it</a:t>
            </a:r>
          </a:p>
          <a:p>
            <a:r>
              <a:rPr lang="it-IT" dirty="0"/>
              <a:t>Dallo Sportello Internet deve iscriversi al concorso di ammissione corrispondente al corso di studio di suo interesse. </a:t>
            </a:r>
          </a:p>
          <a:p>
            <a:pPr algn="just"/>
            <a:r>
              <a:rPr lang="it-IT" dirty="0"/>
              <a:t>Verrà richiesto al candidato l’inserimento della </a:t>
            </a:r>
            <a:r>
              <a:rPr lang="it-IT" b="1" dirty="0"/>
              <a:t>media dei voti del quarto anno di scuola superiore arrotondata alla seconda cifra decimale </a:t>
            </a:r>
            <a:r>
              <a:rPr lang="it-IT" dirty="0"/>
              <a:t>(per il collocamento in graduatoria di eventuali parimerito).</a:t>
            </a:r>
          </a:p>
          <a:p>
            <a:pPr algn="just"/>
            <a:r>
              <a:rPr lang="it-IT" dirty="0"/>
              <a:t>Dopo la pubblicazione delle graduatorie il candidato ammesso dovrà effettuare, entro il 14/05/2021, la </a:t>
            </a:r>
            <a:r>
              <a:rPr lang="it-IT" dirty="0" err="1"/>
              <a:t>pre</a:t>
            </a:r>
            <a:r>
              <a:rPr lang="it-IT" dirty="0"/>
              <a:t>-immatricolazione. Qualora non avesse ancora svolto l’esame di maturità si tratterà di immatricolazione in ipotesi, che comunque bloccherà il posto.</a:t>
            </a:r>
          </a:p>
        </p:txBody>
      </p:sp>
    </p:spTree>
    <p:extLst>
      <p:ext uri="{BB962C8B-B14F-4D97-AF65-F5344CB8AC3E}">
        <p14:creationId xmlns:p14="http://schemas.microsoft.com/office/powerpoint/2010/main" val="3994589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770677" y="920410"/>
            <a:ext cx="10650644" cy="996715"/>
          </a:xfrm>
        </p:spPr>
        <p:txBody>
          <a:bodyPr>
            <a:normAutofit/>
          </a:bodyPr>
          <a:lstStyle/>
          <a:p>
            <a:pPr algn="ctr"/>
            <a:r>
              <a:rPr lang="it-IT" dirty="0"/>
              <a:t>Gestione degli accessi agli API Gateway</a:t>
            </a:r>
          </a:p>
        </p:txBody>
      </p:sp>
      <p:sp>
        <p:nvSpPr>
          <p:cNvPr id="3" name="Segnaposto contenuto 2"/>
          <p:cNvSpPr>
            <a:spLocks noGrp="1"/>
          </p:cNvSpPr>
          <p:nvPr>
            <p:ph idx="1"/>
          </p:nvPr>
        </p:nvSpPr>
        <p:spPr>
          <a:xfrm>
            <a:off x="772631" y="1744513"/>
            <a:ext cx="10650645" cy="3587672"/>
          </a:xfrm>
        </p:spPr>
        <p:txBody>
          <a:bodyPr>
            <a:normAutofit/>
          </a:bodyPr>
          <a:lstStyle/>
          <a:p>
            <a:pPr algn="just"/>
            <a:r>
              <a:rPr lang="it-IT" dirty="0"/>
              <a:t>https://stackoverflow.com/questions/44838028/how-to-secure-the-apigateway-generated-url</a:t>
            </a:r>
          </a:p>
        </p:txBody>
      </p:sp>
    </p:spTree>
    <p:extLst>
      <p:ext uri="{BB962C8B-B14F-4D97-AF65-F5344CB8AC3E}">
        <p14:creationId xmlns:p14="http://schemas.microsoft.com/office/powerpoint/2010/main" val="33445649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Dove e quando</a:t>
            </a:r>
          </a:p>
        </p:txBody>
      </p:sp>
      <p:sp>
        <p:nvSpPr>
          <p:cNvPr id="3" name="Segnaposto contenuto 2"/>
          <p:cNvSpPr>
            <a:spLocks noGrp="1"/>
          </p:cNvSpPr>
          <p:nvPr>
            <p:ph idx="1"/>
          </p:nvPr>
        </p:nvSpPr>
        <p:spPr/>
        <p:txBody>
          <a:bodyPr>
            <a:normAutofit lnSpcReduction="10000"/>
          </a:bodyPr>
          <a:lstStyle/>
          <a:p>
            <a:pPr algn="just"/>
            <a:r>
              <a:rPr lang="it-IT" dirty="0"/>
              <a:t>Le modalità di svolgimento dei TOLC, il calendario delle prove previste, la tipologia delle prove e tutte le informazioni utili sono reperibili sul sito del CISIA </a:t>
            </a:r>
            <a:r>
              <a:rPr lang="it-IT" dirty="0">
                <a:hlinkClick r:id="rId2"/>
              </a:rPr>
              <a:t>https://www.cisiaonline.it/</a:t>
            </a:r>
            <a:endParaRPr lang="it-IT" dirty="0"/>
          </a:p>
          <a:p>
            <a:pPr algn="just"/>
            <a:r>
              <a:rPr lang="it-IT" dirty="0"/>
              <a:t>È possibile effettuare il test </a:t>
            </a:r>
            <a:r>
              <a:rPr lang="it-IT" b="1" dirty="0"/>
              <a:t>in una qualsiasi </a:t>
            </a:r>
            <a:r>
              <a:rPr lang="it-IT" dirty="0"/>
              <a:t>delle sedi aderenti al TOLC (inclusa </a:t>
            </a:r>
            <a:r>
              <a:rPr lang="it-IT" dirty="0" err="1"/>
              <a:t>UniBg</a:t>
            </a:r>
            <a:r>
              <a:rPr lang="it-IT" dirty="0"/>
              <a:t>).</a:t>
            </a:r>
          </a:p>
          <a:p>
            <a:pPr algn="just"/>
            <a:r>
              <a:rPr lang="it-IT" dirty="0"/>
              <a:t>L’iscrizione al test online sul portale del CISIA va effettuata </a:t>
            </a:r>
            <a:r>
              <a:rPr lang="it-IT" b="1" dirty="0"/>
              <a:t>entro la data prevista</a:t>
            </a:r>
            <a:r>
              <a:rPr lang="it-IT" dirty="0"/>
              <a:t>, indicativamente 7 giorni prima della data di svolgimento del test.</a:t>
            </a:r>
          </a:p>
          <a:p>
            <a:pPr algn="just"/>
            <a:r>
              <a:rPr lang="it-IT" dirty="0"/>
              <a:t>È valido il test TOLC sostenuto </a:t>
            </a:r>
            <a:r>
              <a:rPr lang="it-IT" b="1" dirty="0"/>
              <a:t>a partire dal 1° gennaio 2020 </a:t>
            </a:r>
            <a:r>
              <a:rPr lang="it-IT" dirty="0"/>
              <a:t>presso qualunque sede universitaria aderente al TOLC.</a:t>
            </a:r>
          </a:p>
          <a:p>
            <a:pPr algn="just"/>
            <a:r>
              <a:rPr lang="it-IT" dirty="0"/>
              <a:t>I candidati potranno anche ripetere il test TOLC; ai fini dell’ammissione in graduatoria sarà comunque considerato </a:t>
            </a:r>
            <a:r>
              <a:rPr lang="it-IT" b="1" dirty="0"/>
              <a:t>il miglior esito tra tutti i test effettuati.</a:t>
            </a:r>
          </a:p>
          <a:p>
            <a:pPr algn="just"/>
            <a:r>
              <a:rPr lang="it-IT" dirty="0"/>
              <a:t>I candidati che saranno risultati ammessi con assegnazione di un </a:t>
            </a:r>
            <a:r>
              <a:rPr lang="it-IT" b="1" dirty="0"/>
              <a:t>obbligo formativo aggiuntivo </a:t>
            </a:r>
            <a:r>
              <a:rPr lang="it-IT" dirty="0"/>
              <a:t>(OFA), non avendo raggiunto il </a:t>
            </a:r>
            <a:r>
              <a:rPr lang="it-IT" b="1" dirty="0"/>
              <a:t>punteggio soglia </a:t>
            </a:r>
            <a:r>
              <a:rPr lang="it-IT" dirty="0"/>
              <a:t>indicato nel bando, saranno tenuti ad assolvere tale obbligo formativo </a:t>
            </a:r>
            <a:r>
              <a:rPr lang="it-IT" b="1" dirty="0"/>
              <a:t>entro il 30 settembre 2022, </a:t>
            </a:r>
            <a:r>
              <a:rPr lang="it-IT" dirty="0"/>
              <a:t>pena l’impossibilità di iscrizione al secondo anno di corso.</a:t>
            </a:r>
          </a:p>
        </p:txBody>
      </p:sp>
    </p:spTree>
    <p:extLst>
      <p:ext uri="{BB962C8B-B14F-4D97-AF65-F5344CB8AC3E}">
        <p14:creationId xmlns:p14="http://schemas.microsoft.com/office/powerpoint/2010/main" val="14946591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a:t>Seconda sessione di selezione: date da ricordare</a:t>
            </a:r>
          </a:p>
        </p:txBody>
      </p:sp>
      <p:sp>
        <p:nvSpPr>
          <p:cNvPr id="3" name="Segnaposto contenuto 2"/>
          <p:cNvSpPr>
            <a:spLocks noGrp="1"/>
          </p:cNvSpPr>
          <p:nvPr>
            <p:ph idx="1"/>
          </p:nvPr>
        </p:nvSpPr>
        <p:spPr/>
        <p:txBody>
          <a:bodyPr/>
          <a:lstStyle/>
          <a:p>
            <a:r>
              <a:rPr lang="it-IT" b="1" dirty="0">
                <a:effectLst>
                  <a:outerShdw blurRad="38100" dist="38100" dir="2700000" algn="tl">
                    <a:srgbClr val="000000">
                      <a:alpha val="43137"/>
                    </a:srgbClr>
                  </a:outerShdw>
                </a:effectLst>
              </a:rPr>
              <a:t>1 – SOSTENIMENTO DEL TEST TOLC</a:t>
            </a:r>
          </a:p>
          <a:p>
            <a:r>
              <a:rPr lang="it-IT" dirty="0"/>
              <a:t>Entro il 22/07/2021</a:t>
            </a:r>
          </a:p>
          <a:p>
            <a:r>
              <a:rPr lang="it-IT" b="1" dirty="0">
                <a:effectLst>
                  <a:outerShdw blurRad="38100" dist="38100" dir="2700000" algn="tl">
                    <a:srgbClr val="000000">
                      <a:alpha val="43137"/>
                    </a:srgbClr>
                  </a:outerShdw>
                </a:effectLst>
              </a:rPr>
              <a:t>2 – PRE-ISCRIZIONE UNIBG</a:t>
            </a:r>
          </a:p>
          <a:p>
            <a:r>
              <a:rPr lang="it-IT" dirty="0"/>
              <a:t>Entro il 23/07/2021</a:t>
            </a:r>
          </a:p>
          <a:p>
            <a:r>
              <a:rPr lang="it-IT" b="1" dirty="0">
                <a:effectLst>
                  <a:outerShdw blurRad="38100" dist="38100" dir="2700000" algn="tl">
                    <a:srgbClr val="000000">
                      <a:alpha val="43137"/>
                    </a:srgbClr>
                  </a:outerShdw>
                </a:effectLst>
              </a:rPr>
              <a:t>3 – ACCETTAZIONE DEL POSTO E PERFEZIONAMENTO DELL’IMMATRICOLAZIONE</a:t>
            </a:r>
          </a:p>
          <a:p>
            <a:pPr algn="just"/>
            <a:r>
              <a:rPr lang="it-IT" dirty="0"/>
              <a:t>Dopo la pubblicazione delle graduatorie ed entro il 5/08/2021 con versamento della tassa regionale e imposta di bollo assolta in modo virtuale pari a € 156,00</a:t>
            </a:r>
          </a:p>
          <a:p>
            <a:r>
              <a:rPr lang="it-IT" b="1" dirty="0">
                <a:effectLst>
                  <a:outerShdw blurRad="38100" dist="38100" dir="2700000" algn="tl">
                    <a:srgbClr val="000000">
                      <a:alpha val="43137"/>
                    </a:srgbClr>
                  </a:outerShdw>
                </a:effectLst>
              </a:rPr>
              <a:t>4 – SUCCESSIVI SCORRIMENTI DELLA GRADUATORIA</a:t>
            </a:r>
          </a:p>
          <a:p>
            <a:r>
              <a:rPr lang="it-IT" dirty="0"/>
              <a:t>Entro il 18 agosto, entro il 27 agosto ed entro il 3 settembre 2021.</a:t>
            </a:r>
          </a:p>
        </p:txBody>
      </p:sp>
    </p:spTree>
    <p:extLst>
      <p:ext uri="{BB962C8B-B14F-4D97-AF65-F5344CB8AC3E}">
        <p14:creationId xmlns:p14="http://schemas.microsoft.com/office/powerpoint/2010/main" val="12241872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ranklin Gothic">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1303</TotalTime>
  <Words>949</Words>
  <Application>Microsoft Office PowerPoint</Application>
  <PresentationFormat>Widescreen</PresentationFormat>
  <Paragraphs>63</Paragraphs>
  <Slides>13</Slides>
  <Notes>0</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13</vt:i4>
      </vt:variant>
    </vt:vector>
  </HeadingPairs>
  <TitlesOfParts>
    <vt:vector size="21" baseType="lpstr">
      <vt:lpstr>Arial</vt:lpstr>
      <vt:lpstr>Calibri</vt:lpstr>
      <vt:lpstr>Franklin Gothic Book</vt:lpstr>
      <vt:lpstr>Rubik</vt:lpstr>
      <vt:lpstr>Rubik Black</vt:lpstr>
      <vt:lpstr>Rubik Light</vt:lpstr>
      <vt:lpstr>Wingdings</vt:lpstr>
      <vt:lpstr>Tema di Office</vt:lpstr>
      <vt:lpstr>Report homework #2  Davide Poloni – matr. 1073113 Giulio Morescalchi -  matr.1046220  </vt:lpstr>
      <vt:lpstr> ARCHITETTURA CLOUD</vt:lpstr>
      <vt:lpstr>API Gateways / IAM</vt:lpstr>
      <vt:lpstr>Lambda function per caricamento file XML</vt:lpstr>
      <vt:lpstr>Lambda function per parsing XML</vt:lpstr>
      <vt:lpstr>Gestione di più gare</vt:lpstr>
      <vt:lpstr>Gestione degli accessi agli API Gateway</vt:lpstr>
      <vt:lpstr>Dove e quando</vt:lpstr>
      <vt:lpstr>Seconda sessione di selezione: date da ricordare</vt:lpstr>
      <vt:lpstr>Terza sessione di selezione: date da ricordare</vt:lpstr>
      <vt:lpstr>TOLC 2021-2022: corsi ad accesso libero</vt:lpstr>
      <vt:lpstr>TOLC 2021-2022: corsi ad accesso libero</vt:lpstr>
      <vt:lpstr>Vi ringraziamo per l’attenzione  Servizio Studenti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Utente di Microsoft Office</dc:creator>
  <cp:lastModifiedBy>GIULIO MORESCALCHI</cp:lastModifiedBy>
  <cp:revision>216</cp:revision>
  <dcterms:created xsi:type="dcterms:W3CDTF">2018-11-28T11:02:36Z</dcterms:created>
  <dcterms:modified xsi:type="dcterms:W3CDTF">2022-04-30T14:55:38Z</dcterms:modified>
</cp:coreProperties>
</file>

<file path=docProps/thumbnail.jpeg>
</file>